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7" r:id="rId2"/>
  </p:sldIdLst>
  <p:sldSz cx="51206400" cy="32918400"/>
  <p:notesSz cx="6858000" cy="9144000"/>
  <p:defaultTextStyle>
    <a:defPPr>
      <a:defRPr lang="en-US"/>
    </a:defPPr>
    <a:lvl1pPr marL="0" algn="l" defTabSz="3142586" rtl="0" eaLnBrk="1" latinLnBrk="0" hangingPunct="1">
      <a:defRPr sz="6200" kern="1200">
        <a:solidFill>
          <a:schemeClr val="tx1"/>
        </a:solidFill>
        <a:latin typeface="+mn-lt"/>
        <a:ea typeface="+mn-ea"/>
        <a:cs typeface="+mn-cs"/>
      </a:defRPr>
    </a:lvl1pPr>
    <a:lvl2pPr marL="1571292" algn="l" defTabSz="3142586" rtl="0" eaLnBrk="1" latinLnBrk="0" hangingPunct="1">
      <a:defRPr sz="6200" kern="1200">
        <a:solidFill>
          <a:schemeClr val="tx1"/>
        </a:solidFill>
        <a:latin typeface="+mn-lt"/>
        <a:ea typeface="+mn-ea"/>
        <a:cs typeface="+mn-cs"/>
      </a:defRPr>
    </a:lvl2pPr>
    <a:lvl3pPr marL="3142586" algn="l" defTabSz="3142586" rtl="0" eaLnBrk="1" latinLnBrk="0" hangingPunct="1">
      <a:defRPr sz="6200" kern="1200">
        <a:solidFill>
          <a:schemeClr val="tx1"/>
        </a:solidFill>
        <a:latin typeface="+mn-lt"/>
        <a:ea typeface="+mn-ea"/>
        <a:cs typeface="+mn-cs"/>
      </a:defRPr>
    </a:lvl3pPr>
    <a:lvl4pPr marL="4713880" algn="l" defTabSz="3142586" rtl="0" eaLnBrk="1" latinLnBrk="0" hangingPunct="1">
      <a:defRPr sz="6200" kern="1200">
        <a:solidFill>
          <a:schemeClr val="tx1"/>
        </a:solidFill>
        <a:latin typeface="+mn-lt"/>
        <a:ea typeface="+mn-ea"/>
        <a:cs typeface="+mn-cs"/>
      </a:defRPr>
    </a:lvl4pPr>
    <a:lvl5pPr marL="6285170" algn="l" defTabSz="3142586" rtl="0" eaLnBrk="1" latinLnBrk="0" hangingPunct="1">
      <a:defRPr sz="6200" kern="1200">
        <a:solidFill>
          <a:schemeClr val="tx1"/>
        </a:solidFill>
        <a:latin typeface="+mn-lt"/>
        <a:ea typeface="+mn-ea"/>
        <a:cs typeface="+mn-cs"/>
      </a:defRPr>
    </a:lvl5pPr>
    <a:lvl6pPr marL="7856465" algn="l" defTabSz="3142586" rtl="0" eaLnBrk="1" latinLnBrk="0" hangingPunct="1">
      <a:defRPr sz="6200" kern="1200">
        <a:solidFill>
          <a:schemeClr val="tx1"/>
        </a:solidFill>
        <a:latin typeface="+mn-lt"/>
        <a:ea typeface="+mn-ea"/>
        <a:cs typeface="+mn-cs"/>
      </a:defRPr>
    </a:lvl6pPr>
    <a:lvl7pPr marL="9427754" algn="l" defTabSz="3142586" rtl="0" eaLnBrk="1" latinLnBrk="0" hangingPunct="1">
      <a:defRPr sz="6200" kern="1200">
        <a:solidFill>
          <a:schemeClr val="tx1"/>
        </a:solidFill>
        <a:latin typeface="+mn-lt"/>
        <a:ea typeface="+mn-ea"/>
        <a:cs typeface="+mn-cs"/>
      </a:defRPr>
    </a:lvl7pPr>
    <a:lvl8pPr marL="10999052" algn="l" defTabSz="3142586" rtl="0" eaLnBrk="1" latinLnBrk="0" hangingPunct="1">
      <a:defRPr sz="6200" kern="1200">
        <a:solidFill>
          <a:schemeClr val="tx1"/>
        </a:solidFill>
        <a:latin typeface="+mn-lt"/>
        <a:ea typeface="+mn-ea"/>
        <a:cs typeface="+mn-cs"/>
      </a:defRPr>
    </a:lvl8pPr>
    <a:lvl9pPr marL="12570342" algn="l" defTabSz="3142586" rtl="0" eaLnBrk="1" latinLnBrk="0" hangingPunct="1">
      <a:defRPr sz="6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36" userDrawn="1">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3A"/>
    <a:srgbClr val="0056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698"/>
    <p:restoredTop sz="96405" autoAdjust="0"/>
  </p:normalViewPr>
  <p:slideViewPr>
    <p:cSldViewPr snapToGrid="0" snapToObjects="1">
      <p:cViewPr varScale="1">
        <p:scale>
          <a:sx n="27" d="100"/>
          <a:sy n="27" d="100"/>
        </p:scale>
        <p:origin x="2120" y="264"/>
      </p:cViewPr>
      <p:guideLst>
        <p:guide orient="horz" pos="18936"/>
        <p:guide pos="16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387341"/>
            <a:ext cx="38404800" cy="11460480"/>
          </a:xfrm>
        </p:spPr>
        <p:txBody>
          <a:bodyPr anchor="b"/>
          <a:lstStyle>
            <a:lvl1pPr algn="ctr">
              <a:defRPr sz="20100"/>
            </a:lvl1pPr>
          </a:lstStyle>
          <a:p>
            <a:r>
              <a:rPr lang="en-US"/>
              <a:t>Click to edit Master title style</a:t>
            </a:r>
            <a:endParaRPr lang="en-US" dirty="0"/>
          </a:p>
        </p:txBody>
      </p:sp>
      <p:sp>
        <p:nvSpPr>
          <p:cNvPr id="3" name="Subtitle 2"/>
          <p:cNvSpPr>
            <a:spLocks noGrp="1"/>
          </p:cNvSpPr>
          <p:nvPr>
            <p:ph type="subTitle" idx="1"/>
          </p:nvPr>
        </p:nvSpPr>
        <p:spPr>
          <a:xfrm>
            <a:off x="6400800" y="17289782"/>
            <a:ext cx="38404800" cy="7947659"/>
          </a:xfrm>
        </p:spPr>
        <p:txBody>
          <a:bodyPr/>
          <a:lstStyle>
            <a:lvl1pPr marL="0" indent="0" algn="ctr">
              <a:buNone/>
              <a:defRPr sz="8000"/>
            </a:lvl1pPr>
            <a:lvl2pPr marL="1528381" indent="0" algn="ctr">
              <a:buNone/>
              <a:defRPr sz="6700"/>
            </a:lvl2pPr>
            <a:lvl3pPr marL="3056759" indent="0" algn="ctr">
              <a:buNone/>
              <a:defRPr sz="6000"/>
            </a:lvl3pPr>
            <a:lvl4pPr marL="4585138" indent="0" algn="ctr">
              <a:buNone/>
              <a:defRPr sz="5300"/>
            </a:lvl4pPr>
            <a:lvl5pPr marL="6113519" indent="0" algn="ctr">
              <a:buNone/>
              <a:defRPr sz="5300"/>
            </a:lvl5pPr>
            <a:lvl6pPr marL="7641896" indent="0" algn="ctr">
              <a:buNone/>
              <a:defRPr sz="5300"/>
            </a:lvl6pPr>
            <a:lvl7pPr marL="9170276" indent="0" algn="ctr">
              <a:buNone/>
              <a:defRPr sz="5300"/>
            </a:lvl7pPr>
            <a:lvl8pPr marL="10698657" indent="0" algn="ctr">
              <a:buNone/>
              <a:defRPr sz="5300"/>
            </a:lvl8pPr>
            <a:lvl9pPr marL="12227034" indent="0" algn="ctr">
              <a:buNone/>
              <a:defRPr sz="53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B0EBD6-8559-C148-9EDF-0193254F6FFD}" type="datetimeFigureOut">
              <a:rPr lang="en-US" smtClean="0"/>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0EBD6-8559-C148-9EDF-0193254F6FFD}" type="datetimeFigureOut">
              <a:rPr lang="en-US" smtClean="0"/>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8" y="1752601"/>
            <a:ext cx="11041381" cy="278968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5" y="1752601"/>
            <a:ext cx="32484061" cy="27896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0EBD6-8559-C148-9EDF-0193254F6FFD}" type="datetimeFigureOut">
              <a:rPr lang="en-US" smtClean="0"/>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0EBD6-8559-C148-9EDF-0193254F6FFD}" type="datetimeFigureOut">
              <a:rPr lang="en-US" smtClean="0"/>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1" y="8206745"/>
            <a:ext cx="44165520" cy="13693139"/>
          </a:xfrm>
        </p:spPr>
        <p:txBody>
          <a:bodyPr anchor="b"/>
          <a:lstStyle>
            <a:lvl1pPr>
              <a:defRPr sz="20100"/>
            </a:lvl1pPr>
          </a:lstStyle>
          <a:p>
            <a:r>
              <a:rPr lang="en-US"/>
              <a:t>Click to edit Master title style</a:t>
            </a:r>
            <a:endParaRPr lang="en-US" dirty="0"/>
          </a:p>
        </p:txBody>
      </p:sp>
      <p:sp>
        <p:nvSpPr>
          <p:cNvPr id="3" name="Text Placeholder 2"/>
          <p:cNvSpPr>
            <a:spLocks noGrp="1"/>
          </p:cNvSpPr>
          <p:nvPr>
            <p:ph type="body" idx="1"/>
          </p:nvPr>
        </p:nvSpPr>
        <p:spPr>
          <a:xfrm>
            <a:off x="3493771" y="22029425"/>
            <a:ext cx="44165520" cy="7200899"/>
          </a:xfrm>
        </p:spPr>
        <p:txBody>
          <a:bodyPr/>
          <a:lstStyle>
            <a:lvl1pPr marL="0" indent="0">
              <a:buNone/>
              <a:defRPr sz="8000">
                <a:solidFill>
                  <a:schemeClr val="tx1">
                    <a:tint val="75000"/>
                  </a:schemeClr>
                </a:solidFill>
              </a:defRPr>
            </a:lvl1pPr>
            <a:lvl2pPr marL="1528381" indent="0">
              <a:buNone/>
              <a:defRPr sz="6700">
                <a:solidFill>
                  <a:schemeClr val="tx1">
                    <a:tint val="75000"/>
                  </a:schemeClr>
                </a:solidFill>
              </a:defRPr>
            </a:lvl2pPr>
            <a:lvl3pPr marL="3056759" indent="0">
              <a:buNone/>
              <a:defRPr sz="6000">
                <a:solidFill>
                  <a:schemeClr val="tx1">
                    <a:tint val="75000"/>
                  </a:schemeClr>
                </a:solidFill>
              </a:defRPr>
            </a:lvl3pPr>
            <a:lvl4pPr marL="4585138" indent="0">
              <a:buNone/>
              <a:defRPr sz="5300">
                <a:solidFill>
                  <a:schemeClr val="tx1">
                    <a:tint val="75000"/>
                  </a:schemeClr>
                </a:solidFill>
              </a:defRPr>
            </a:lvl4pPr>
            <a:lvl5pPr marL="6113519" indent="0">
              <a:buNone/>
              <a:defRPr sz="5300">
                <a:solidFill>
                  <a:schemeClr val="tx1">
                    <a:tint val="75000"/>
                  </a:schemeClr>
                </a:solidFill>
              </a:defRPr>
            </a:lvl5pPr>
            <a:lvl6pPr marL="7641896" indent="0">
              <a:buNone/>
              <a:defRPr sz="5300">
                <a:solidFill>
                  <a:schemeClr val="tx1">
                    <a:tint val="75000"/>
                  </a:schemeClr>
                </a:solidFill>
              </a:defRPr>
            </a:lvl6pPr>
            <a:lvl7pPr marL="9170276" indent="0">
              <a:buNone/>
              <a:defRPr sz="5300">
                <a:solidFill>
                  <a:schemeClr val="tx1">
                    <a:tint val="75000"/>
                  </a:schemeClr>
                </a:solidFill>
              </a:defRPr>
            </a:lvl7pPr>
            <a:lvl8pPr marL="10698657" indent="0">
              <a:buNone/>
              <a:defRPr sz="5300">
                <a:solidFill>
                  <a:schemeClr val="tx1">
                    <a:tint val="75000"/>
                  </a:schemeClr>
                </a:solidFill>
              </a:defRPr>
            </a:lvl8pPr>
            <a:lvl9pPr marL="12227034" indent="0">
              <a:buNone/>
              <a:defRPr sz="5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0EBD6-8559-C148-9EDF-0193254F6FFD}" type="datetimeFigureOut">
              <a:rPr lang="en-US" smtClean="0"/>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8763001"/>
            <a:ext cx="21762720" cy="208864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8763001"/>
            <a:ext cx="21762720" cy="208864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B0EBD6-8559-C148-9EDF-0193254F6FFD}" type="datetimeFigureOut">
              <a:rPr lang="en-US" smtClean="0"/>
              <a:t>5/21/21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752604"/>
            <a:ext cx="44165520" cy="63627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23" y="8069582"/>
            <a:ext cx="21662705" cy="3954779"/>
          </a:xfrm>
        </p:spPr>
        <p:txBody>
          <a:bodyPr anchor="b"/>
          <a:lstStyle>
            <a:lvl1pPr marL="0" indent="0">
              <a:buNone/>
              <a:defRPr sz="8000" b="1"/>
            </a:lvl1pPr>
            <a:lvl2pPr marL="1528381" indent="0">
              <a:buNone/>
              <a:defRPr sz="6700" b="1"/>
            </a:lvl2pPr>
            <a:lvl3pPr marL="3056759" indent="0">
              <a:buNone/>
              <a:defRPr sz="6000" b="1"/>
            </a:lvl3pPr>
            <a:lvl4pPr marL="4585138" indent="0">
              <a:buNone/>
              <a:defRPr sz="5300" b="1"/>
            </a:lvl4pPr>
            <a:lvl5pPr marL="6113519" indent="0">
              <a:buNone/>
              <a:defRPr sz="5300" b="1"/>
            </a:lvl5pPr>
            <a:lvl6pPr marL="7641896" indent="0">
              <a:buNone/>
              <a:defRPr sz="5300" b="1"/>
            </a:lvl6pPr>
            <a:lvl7pPr marL="9170276" indent="0">
              <a:buNone/>
              <a:defRPr sz="5300" b="1"/>
            </a:lvl7pPr>
            <a:lvl8pPr marL="10698657" indent="0">
              <a:buNone/>
              <a:defRPr sz="5300" b="1"/>
            </a:lvl8pPr>
            <a:lvl9pPr marL="12227034" indent="0">
              <a:buNone/>
              <a:defRPr sz="5300" b="1"/>
            </a:lvl9pPr>
          </a:lstStyle>
          <a:p>
            <a:pPr lvl="0"/>
            <a:r>
              <a:rPr lang="en-US"/>
              <a:t>Click to edit Master text styles</a:t>
            </a:r>
          </a:p>
        </p:txBody>
      </p:sp>
      <p:sp>
        <p:nvSpPr>
          <p:cNvPr id="4" name="Content Placeholder 3"/>
          <p:cNvSpPr>
            <a:spLocks noGrp="1"/>
          </p:cNvSpPr>
          <p:nvPr>
            <p:ph sz="half" idx="2"/>
          </p:nvPr>
        </p:nvSpPr>
        <p:spPr>
          <a:xfrm>
            <a:off x="3527123" y="12024361"/>
            <a:ext cx="21662705" cy="17686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6" y="8069582"/>
            <a:ext cx="21769390" cy="3954779"/>
          </a:xfrm>
        </p:spPr>
        <p:txBody>
          <a:bodyPr anchor="b"/>
          <a:lstStyle>
            <a:lvl1pPr marL="0" indent="0">
              <a:buNone/>
              <a:defRPr sz="8000" b="1"/>
            </a:lvl1pPr>
            <a:lvl2pPr marL="1528381" indent="0">
              <a:buNone/>
              <a:defRPr sz="6700" b="1"/>
            </a:lvl2pPr>
            <a:lvl3pPr marL="3056759" indent="0">
              <a:buNone/>
              <a:defRPr sz="6000" b="1"/>
            </a:lvl3pPr>
            <a:lvl4pPr marL="4585138" indent="0">
              <a:buNone/>
              <a:defRPr sz="5300" b="1"/>
            </a:lvl4pPr>
            <a:lvl5pPr marL="6113519" indent="0">
              <a:buNone/>
              <a:defRPr sz="5300" b="1"/>
            </a:lvl5pPr>
            <a:lvl6pPr marL="7641896" indent="0">
              <a:buNone/>
              <a:defRPr sz="5300" b="1"/>
            </a:lvl6pPr>
            <a:lvl7pPr marL="9170276" indent="0">
              <a:buNone/>
              <a:defRPr sz="5300" b="1"/>
            </a:lvl7pPr>
            <a:lvl8pPr marL="10698657" indent="0">
              <a:buNone/>
              <a:defRPr sz="5300" b="1"/>
            </a:lvl8pPr>
            <a:lvl9pPr marL="12227034" indent="0">
              <a:buNone/>
              <a:defRPr sz="5300" b="1"/>
            </a:lvl9pPr>
          </a:lstStyle>
          <a:p>
            <a:pPr lvl="0"/>
            <a:r>
              <a:rPr lang="en-US"/>
              <a:t>Click to edit Master text styles</a:t>
            </a:r>
          </a:p>
        </p:txBody>
      </p:sp>
      <p:sp>
        <p:nvSpPr>
          <p:cNvPr id="6" name="Content Placeholder 5"/>
          <p:cNvSpPr>
            <a:spLocks noGrp="1"/>
          </p:cNvSpPr>
          <p:nvPr>
            <p:ph sz="quarter" idx="4"/>
          </p:nvPr>
        </p:nvSpPr>
        <p:spPr>
          <a:xfrm>
            <a:off x="25923246" y="12024361"/>
            <a:ext cx="21769390" cy="17686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B0EBD6-8559-C148-9EDF-0193254F6FFD}" type="datetimeFigureOut">
              <a:rPr lang="en-US" smtClean="0"/>
              <a:t>5/21/21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B0EBD6-8559-C148-9EDF-0193254F6FFD}" type="datetimeFigureOut">
              <a:rPr lang="en-US" smtClean="0"/>
              <a:t>5/21/21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0EBD6-8559-C148-9EDF-0193254F6FFD}" type="datetimeFigureOut">
              <a:rPr lang="en-US" smtClean="0"/>
              <a:t>5/21/21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9" y="2194560"/>
            <a:ext cx="16515395" cy="7680960"/>
          </a:xfrm>
        </p:spPr>
        <p:txBody>
          <a:bodyPr anchor="b"/>
          <a:lstStyle>
            <a:lvl1pPr>
              <a:defRPr sz="10700"/>
            </a:lvl1pPr>
          </a:lstStyle>
          <a:p>
            <a:r>
              <a:rPr lang="en-US"/>
              <a:t>Click to edit Master title style</a:t>
            </a:r>
            <a:endParaRPr lang="en-US" dirty="0"/>
          </a:p>
        </p:txBody>
      </p:sp>
      <p:sp>
        <p:nvSpPr>
          <p:cNvPr id="3" name="Content Placeholder 2"/>
          <p:cNvSpPr>
            <a:spLocks noGrp="1"/>
          </p:cNvSpPr>
          <p:nvPr>
            <p:ph idx="1"/>
          </p:nvPr>
        </p:nvSpPr>
        <p:spPr>
          <a:xfrm>
            <a:off x="21769396" y="4739641"/>
            <a:ext cx="25923240" cy="23393400"/>
          </a:xfrm>
        </p:spPr>
        <p:txBody>
          <a:bodyPr/>
          <a:lstStyle>
            <a:lvl1pPr>
              <a:defRPr sz="10700"/>
            </a:lvl1pPr>
            <a:lvl2pPr>
              <a:defRPr sz="9300"/>
            </a:lvl2pPr>
            <a:lvl3pPr>
              <a:defRPr sz="8000"/>
            </a:lvl3pPr>
            <a:lvl4pPr>
              <a:defRPr sz="6700"/>
            </a:lvl4pPr>
            <a:lvl5pPr>
              <a:defRPr sz="6700"/>
            </a:lvl5pPr>
            <a:lvl6pPr>
              <a:defRPr sz="6700"/>
            </a:lvl6pPr>
            <a:lvl7pPr>
              <a:defRPr sz="6700"/>
            </a:lvl7pPr>
            <a:lvl8pPr>
              <a:defRPr sz="6700"/>
            </a:lvl8pPr>
            <a:lvl9pPr>
              <a:defRPr sz="6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9" y="9875521"/>
            <a:ext cx="16515395" cy="18295621"/>
          </a:xfrm>
        </p:spPr>
        <p:txBody>
          <a:bodyPr/>
          <a:lstStyle>
            <a:lvl1pPr marL="0" indent="0">
              <a:buNone/>
              <a:defRPr sz="5300"/>
            </a:lvl1pPr>
            <a:lvl2pPr marL="1528381" indent="0">
              <a:buNone/>
              <a:defRPr sz="4600"/>
            </a:lvl2pPr>
            <a:lvl3pPr marL="3056759" indent="0">
              <a:buNone/>
              <a:defRPr sz="3900"/>
            </a:lvl3pPr>
            <a:lvl4pPr marL="4585138" indent="0">
              <a:buNone/>
              <a:defRPr sz="3300"/>
            </a:lvl4pPr>
            <a:lvl5pPr marL="6113519" indent="0">
              <a:buNone/>
              <a:defRPr sz="3300"/>
            </a:lvl5pPr>
            <a:lvl6pPr marL="7641896" indent="0">
              <a:buNone/>
              <a:defRPr sz="3300"/>
            </a:lvl6pPr>
            <a:lvl7pPr marL="9170276" indent="0">
              <a:buNone/>
              <a:defRPr sz="3300"/>
            </a:lvl7pPr>
            <a:lvl8pPr marL="10698657" indent="0">
              <a:buNone/>
              <a:defRPr sz="3300"/>
            </a:lvl8pPr>
            <a:lvl9pPr marL="12227034" indent="0">
              <a:buNone/>
              <a:defRPr sz="3300"/>
            </a:lvl9pPr>
          </a:lstStyle>
          <a:p>
            <a:pPr lvl="0"/>
            <a:r>
              <a:rPr lang="en-US"/>
              <a:t>Click to edit Master text styles</a:t>
            </a:r>
          </a:p>
        </p:txBody>
      </p:sp>
      <p:sp>
        <p:nvSpPr>
          <p:cNvPr id="5" name="Date Placeholder 4"/>
          <p:cNvSpPr>
            <a:spLocks noGrp="1"/>
          </p:cNvSpPr>
          <p:nvPr>
            <p:ph type="dt" sz="half" idx="10"/>
          </p:nvPr>
        </p:nvSpPr>
        <p:spPr/>
        <p:txBody>
          <a:bodyPr/>
          <a:lstStyle/>
          <a:p>
            <a:fld id="{1BB0EBD6-8559-C148-9EDF-0193254F6FFD}" type="datetimeFigureOut">
              <a:rPr lang="en-US" smtClean="0"/>
              <a:t>5/21/21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9" y="2194560"/>
            <a:ext cx="16515395" cy="7680960"/>
          </a:xfrm>
        </p:spPr>
        <p:txBody>
          <a:bodyPr anchor="b"/>
          <a:lstStyle>
            <a:lvl1pPr>
              <a:defRPr sz="10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6" y="4739641"/>
            <a:ext cx="25923240" cy="23393400"/>
          </a:xfrm>
        </p:spPr>
        <p:txBody>
          <a:bodyPr anchor="t"/>
          <a:lstStyle>
            <a:lvl1pPr marL="0" indent="0">
              <a:buNone/>
              <a:defRPr sz="10700"/>
            </a:lvl1pPr>
            <a:lvl2pPr marL="1528381" indent="0">
              <a:buNone/>
              <a:defRPr sz="9300"/>
            </a:lvl2pPr>
            <a:lvl3pPr marL="3056759" indent="0">
              <a:buNone/>
              <a:defRPr sz="8000"/>
            </a:lvl3pPr>
            <a:lvl4pPr marL="4585138" indent="0">
              <a:buNone/>
              <a:defRPr sz="6700"/>
            </a:lvl4pPr>
            <a:lvl5pPr marL="6113519" indent="0">
              <a:buNone/>
              <a:defRPr sz="6700"/>
            </a:lvl5pPr>
            <a:lvl6pPr marL="7641896" indent="0">
              <a:buNone/>
              <a:defRPr sz="6700"/>
            </a:lvl6pPr>
            <a:lvl7pPr marL="9170276" indent="0">
              <a:buNone/>
              <a:defRPr sz="6700"/>
            </a:lvl7pPr>
            <a:lvl8pPr marL="10698657" indent="0">
              <a:buNone/>
              <a:defRPr sz="6700"/>
            </a:lvl8pPr>
            <a:lvl9pPr marL="12227034" indent="0">
              <a:buNone/>
              <a:defRPr sz="67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527119" y="9875521"/>
            <a:ext cx="16515395" cy="18295621"/>
          </a:xfrm>
        </p:spPr>
        <p:txBody>
          <a:bodyPr/>
          <a:lstStyle>
            <a:lvl1pPr marL="0" indent="0">
              <a:buNone/>
              <a:defRPr sz="5300"/>
            </a:lvl1pPr>
            <a:lvl2pPr marL="1528381" indent="0">
              <a:buNone/>
              <a:defRPr sz="4600"/>
            </a:lvl2pPr>
            <a:lvl3pPr marL="3056759" indent="0">
              <a:buNone/>
              <a:defRPr sz="3900"/>
            </a:lvl3pPr>
            <a:lvl4pPr marL="4585138" indent="0">
              <a:buNone/>
              <a:defRPr sz="3300"/>
            </a:lvl4pPr>
            <a:lvl5pPr marL="6113519" indent="0">
              <a:buNone/>
              <a:defRPr sz="3300"/>
            </a:lvl5pPr>
            <a:lvl6pPr marL="7641896" indent="0">
              <a:buNone/>
              <a:defRPr sz="3300"/>
            </a:lvl6pPr>
            <a:lvl7pPr marL="9170276" indent="0">
              <a:buNone/>
              <a:defRPr sz="3300"/>
            </a:lvl7pPr>
            <a:lvl8pPr marL="10698657" indent="0">
              <a:buNone/>
              <a:defRPr sz="3300"/>
            </a:lvl8pPr>
            <a:lvl9pPr marL="12227034" indent="0">
              <a:buNone/>
              <a:defRPr sz="3300"/>
            </a:lvl9pPr>
          </a:lstStyle>
          <a:p>
            <a:pPr lvl="0"/>
            <a:r>
              <a:rPr lang="en-US"/>
              <a:t>Click to edit Master text styles</a:t>
            </a:r>
          </a:p>
        </p:txBody>
      </p:sp>
      <p:sp>
        <p:nvSpPr>
          <p:cNvPr id="5" name="Date Placeholder 4"/>
          <p:cNvSpPr>
            <a:spLocks noGrp="1"/>
          </p:cNvSpPr>
          <p:nvPr>
            <p:ph type="dt" sz="half" idx="10"/>
          </p:nvPr>
        </p:nvSpPr>
        <p:spPr/>
        <p:txBody>
          <a:bodyPr/>
          <a:lstStyle/>
          <a:p>
            <a:fld id="{1BB0EBD6-8559-C148-9EDF-0193254F6FFD}" type="datetimeFigureOut">
              <a:rPr lang="en-US" smtClean="0"/>
              <a:t>5/21/21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BC8A02-294A-7F4A-972A-F2EA14CEA79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752604"/>
            <a:ext cx="44165520" cy="6362701"/>
          </a:xfrm>
          <a:prstGeom prst="rect">
            <a:avLst/>
          </a:prstGeom>
        </p:spPr>
        <p:txBody>
          <a:bodyPr vert="horz" lIns="109169" tIns="54584" rIns="109169" bIns="54584" rtlCol="0" anchor="ctr">
            <a:normAutofit/>
          </a:bodyPr>
          <a:lstStyle/>
          <a:p>
            <a:r>
              <a:rPr lang="en-US" dirty="0"/>
              <a:t>Click to edit Master title style</a:t>
            </a:r>
          </a:p>
        </p:txBody>
      </p:sp>
      <p:sp>
        <p:nvSpPr>
          <p:cNvPr id="3" name="Text Placeholder 2"/>
          <p:cNvSpPr>
            <a:spLocks noGrp="1"/>
          </p:cNvSpPr>
          <p:nvPr>
            <p:ph type="body" idx="1"/>
          </p:nvPr>
        </p:nvSpPr>
        <p:spPr>
          <a:xfrm>
            <a:off x="3520440" y="8763001"/>
            <a:ext cx="44165520" cy="20886421"/>
          </a:xfrm>
          <a:prstGeom prst="rect">
            <a:avLst/>
          </a:prstGeom>
        </p:spPr>
        <p:txBody>
          <a:bodyPr vert="horz" lIns="109169" tIns="54584" rIns="109169" bIns="5458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20440" y="30510481"/>
            <a:ext cx="11521440" cy="1752600"/>
          </a:xfrm>
          <a:prstGeom prst="rect">
            <a:avLst/>
          </a:prstGeom>
        </p:spPr>
        <p:txBody>
          <a:bodyPr vert="horz" lIns="109169" tIns="54584" rIns="109169" bIns="54584" rtlCol="0" anchor="ctr"/>
          <a:lstStyle>
            <a:lvl1pPr algn="l">
              <a:defRPr sz="3900">
                <a:solidFill>
                  <a:schemeClr val="tx1">
                    <a:tint val="75000"/>
                  </a:schemeClr>
                </a:solidFill>
              </a:defRPr>
            </a:lvl1pPr>
          </a:lstStyle>
          <a:p>
            <a:fld id="{1BB0EBD6-8559-C148-9EDF-0193254F6FFD}" type="datetimeFigureOut">
              <a:rPr lang="en-US" smtClean="0"/>
              <a:t>5/21/21</a:t>
            </a:fld>
            <a:endParaRPr lang="en-US"/>
          </a:p>
        </p:txBody>
      </p:sp>
      <p:sp>
        <p:nvSpPr>
          <p:cNvPr id="5" name="Footer Placeholder 4"/>
          <p:cNvSpPr>
            <a:spLocks noGrp="1"/>
          </p:cNvSpPr>
          <p:nvPr>
            <p:ph type="ftr" sz="quarter" idx="3"/>
          </p:nvPr>
        </p:nvSpPr>
        <p:spPr>
          <a:xfrm>
            <a:off x="16962120" y="30510481"/>
            <a:ext cx="17282160" cy="1752600"/>
          </a:xfrm>
          <a:prstGeom prst="rect">
            <a:avLst/>
          </a:prstGeom>
        </p:spPr>
        <p:txBody>
          <a:bodyPr vert="horz" lIns="109169" tIns="54584" rIns="109169" bIns="54584" rtlCol="0" anchor="ctr"/>
          <a:lstStyle>
            <a:lvl1pPr algn="ctr">
              <a:defRPr sz="3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0510481"/>
            <a:ext cx="11521440" cy="1752600"/>
          </a:xfrm>
          <a:prstGeom prst="rect">
            <a:avLst/>
          </a:prstGeom>
        </p:spPr>
        <p:txBody>
          <a:bodyPr vert="horz" lIns="109169" tIns="54584" rIns="109169" bIns="54584" rtlCol="0" anchor="ctr"/>
          <a:lstStyle>
            <a:lvl1pPr algn="r">
              <a:defRPr sz="3900">
                <a:solidFill>
                  <a:schemeClr val="tx1">
                    <a:tint val="75000"/>
                  </a:schemeClr>
                </a:solidFill>
              </a:defRPr>
            </a:lvl1pPr>
          </a:lstStyle>
          <a:p>
            <a:fld id="{35BC8A02-294A-7F4A-972A-F2EA14CEA79F}" type="slidenum">
              <a:rPr lang="en-US" smtClean="0"/>
              <a:t>‹#›</a:t>
            </a:fld>
            <a:endParaRPr lang="en-US"/>
          </a:p>
        </p:txBody>
      </p:sp>
    </p:spTree>
    <p:extLst>
      <p:ext uri="{BB962C8B-B14F-4D97-AF65-F5344CB8AC3E}">
        <p14:creationId xmlns:p14="http://schemas.microsoft.com/office/powerpoint/2010/main" val="334961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056759" rtl="0" eaLnBrk="1" latinLnBrk="0" hangingPunct="1">
        <a:lnSpc>
          <a:spcPct val="90000"/>
        </a:lnSpc>
        <a:spcBef>
          <a:spcPct val="0"/>
        </a:spcBef>
        <a:buNone/>
        <a:defRPr sz="14600" kern="1200">
          <a:solidFill>
            <a:schemeClr val="tx1"/>
          </a:solidFill>
          <a:latin typeface="+mj-lt"/>
          <a:ea typeface="+mj-ea"/>
          <a:cs typeface="+mj-cs"/>
        </a:defRPr>
      </a:lvl1pPr>
    </p:titleStyle>
    <p:bodyStyle>
      <a:lvl1pPr marL="764188" indent="-764188" algn="l" defTabSz="3056759" rtl="0" eaLnBrk="1" latinLnBrk="0" hangingPunct="1">
        <a:lnSpc>
          <a:spcPct val="90000"/>
        </a:lnSpc>
        <a:spcBef>
          <a:spcPts val="3342"/>
        </a:spcBef>
        <a:buFont typeface="Arial" panose="020B0604020202020204" pitchFamily="34" charset="0"/>
        <a:buChar char="•"/>
        <a:defRPr sz="9300" kern="1200">
          <a:solidFill>
            <a:schemeClr val="tx1"/>
          </a:solidFill>
          <a:latin typeface="+mn-lt"/>
          <a:ea typeface="+mn-ea"/>
          <a:cs typeface="+mn-cs"/>
        </a:defRPr>
      </a:lvl1pPr>
      <a:lvl2pPr marL="2292568" indent="-764188" algn="l" defTabSz="3056759" rtl="0" eaLnBrk="1" latinLnBrk="0" hangingPunct="1">
        <a:lnSpc>
          <a:spcPct val="90000"/>
        </a:lnSpc>
        <a:spcBef>
          <a:spcPts val="1673"/>
        </a:spcBef>
        <a:buFont typeface="Arial" panose="020B0604020202020204" pitchFamily="34" charset="0"/>
        <a:buChar char="•"/>
        <a:defRPr sz="8000" kern="1200">
          <a:solidFill>
            <a:schemeClr val="tx1"/>
          </a:solidFill>
          <a:latin typeface="+mn-lt"/>
          <a:ea typeface="+mn-ea"/>
          <a:cs typeface="+mn-cs"/>
        </a:defRPr>
      </a:lvl2pPr>
      <a:lvl3pPr marL="3820950" indent="-764188" algn="l" defTabSz="3056759" rtl="0" eaLnBrk="1" latinLnBrk="0" hangingPunct="1">
        <a:lnSpc>
          <a:spcPct val="90000"/>
        </a:lnSpc>
        <a:spcBef>
          <a:spcPts val="1673"/>
        </a:spcBef>
        <a:buFont typeface="Arial" panose="020B0604020202020204" pitchFamily="34" charset="0"/>
        <a:buChar char="•"/>
        <a:defRPr sz="6700" kern="1200">
          <a:solidFill>
            <a:schemeClr val="tx1"/>
          </a:solidFill>
          <a:latin typeface="+mn-lt"/>
          <a:ea typeface="+mn-ea"/>
          <a:cs typeface="+mn-cs"/>
        </a:defRPr>
      </a:lvl3pPr>
      <a:lvl4pPr marL="5349326" indent="-764188" algn="l" defTabSz="3056759" rtl="0" eaLnBrk="1" latinLnBrk="0" hangingPunct="1">
        <a:lnSpc>
          <a:spcPct val="90000"/>
        </a:lnSpc>
        <a:spcBef>
          <a:spcPts val="1673"/>
        </a:spcBef>
        <a:buFont typeface="Arial" panose="020B0604020202020204" pitchFamily="34" charset="0"/>
        <a:buChar char="•"/>
        <a:defRPr sz="6000" kern="1200">
          <a:solidFill>
            <a:schemeClr val="tx1"/>
          </a:solidFill>
          <a:latin typeface="+mn-lt"/>
          <a:ea typeface="+mn-ea"/>
          <a:cs typeface="+mn-cs"/>
        </a:defRPr>
      </a:lvl4pPr>
      <a:lvl5pPr marL="6877709" indent="-764188" algn="l" defTabSz="3056759" rtl="0" eaLnBrk="1" latinLnBrk="0" hangingPunct="1">
        <a:lnSpc>
          <a:spcPct val="90000"/>
        </a:lnSpc>
        <a:spcBef>
          <a:spcPts val="1673"/>
        </a:spcBef>
        <a:buFont typeface="Arial" panose="020B0604020202020204" pitchFamily="34" charset="0"/>
        <a:buChar char="•"/>
        <a:defRPr sz="6000" kern="1200">
          <a:solidFill>
            <a:schemeClr val="tx1"/>
          </a:solidFill>
          <a:latin typeface="+mn-lt"/>
          <a:ea typeface="+mn-ea"/>
          <a:cs typeface="+mn-cs"/>
        </a:defRPr>
      </a:lvl5pPr>
      <a:lvl6pPr marL="8406087" indent="-764188" algn="l" defTabSz="3056759" rtl="0" eaLnBrk="1" latinLnBrk="0" hangingPunct="1">
        <a:lnSpc>
          <a:spcPct val="90000"/>
        </a:lnSpc>
        <a:spcBef>
          <a:spcPts val="1673"/>
        </a:spcBef>
        <a:buFont typeface="Arial" panose="020B0604020202020204" pitchFamily="34" charset="0"/>
        <a:buChar char="•"/>
        <a:defRPr sz="6000" kern="1200">
          <a:solidFill>
            <a:schemeClr val="tx1"/>
          </a:solidFill>
          <a:latin typeface="+mn-lt"/>
          <a:ea typeface="+mn-ea"/>
          <a:cs typeface="+mn-cs"/>
        </a:defRPr>
      </a:lvl6pPr>
      <a:lvl7pPr marL="9934466" indent="-764188" algn="l" defTabSz="3056759" rtl="0" eaLnBrk="1" latinLnBrk="0" hangingPunct="1">
        <a:lnSpc>
          <a:spcPct val="90000"/>
        </a:lnSpc>
        <a:spcBef>
          <a:spcPts val="1673"/>
        </a:spcBef>
        <a:buFont typeface="Arial" panose="020B0604020202020204" pitchFamily="34" charset="0"/>
        <a:buChar char="•"/>
        <a:defRPr sz="6000" kern="1200">
          <a:solidFill>
            <a:schemeClr val="tx1"/>
          </a:solidFill>
          <a:latin typeface="+mn-lt"/>
          <a:ea typeface="+mn-ea"/>
          <a:cs typeface="+mn-cs"/>
        </a:defRPr>
      </a:lvl7pPr>
      <a:lvl8pPr marL="11462844" indent="-764188" algn="l" defTabSz="3056759" rtl="0" eaLnBrk="1" latinLnBrk="0" hangingPunct="1">
        <a:lnSpc>
          <a:spcPct val="90000"/>
        </a:lnSpc>
        <a:spcBef>
          <a:spcPts val="1673"/>
        </a:spcBef>
        <a:buFont typeface="Arial" panose="020B0604020202020204" pitchFamily="34" charset="0"/>
        <a:buChar char="•"/>
        <a:defRPr sz="6000" kern="1200">
          <a:solidFill>
            <a:schemeClr val="tx1"/>
          </a:solidFill>
          <a:latin typeface="+mn-lt"/>
          <a:ea typeface="+mn-ea"/>
          <a:cs typeface="+mn-cs"/>
        </a:defRPr>
      </a:lvl8pPr>
      <a:lvl9pPr marL="12991226" indent="-764188" algn="l" defTabSz="3056759" rtl="0" eaLnBrk="1" latinLnBrk="0" hangingPunct="1">
        <a:lnSpc>
          <a:spcPct val="90000"/>
        </a:lnSpc>
        <a:spcBef>
          <a:spcPts val="1673"/>
        </a:spcBef>
        <a:buFont typeface="Arial" panose="020B0604020202020204" pitchFamily="34" charset="0"/>
        <a:buChar char="•"/>
        <a:defRPr sz="6000" kern="1200">
          <a:solidFill>
            <a:schemeClr val="tx1"/>
          </a:solidFill>
          <a:latin typeface="+mn-lt"/>
          <a:ea typeface="+mn-ea"/>
          <a:cs typeface="+mn-cs"/>
        </a:defRPr>
      </a:lvl9pPr>
    </p:bodyStyle>
    <p:otherStyle>
      <a:defPPr>
        <a:defRPr lang="en-US"/>
      </a:defPPr>
      <a:lvl1pPr marL="0" algn="l" defTabSz="3056759" rtl="0" eaLnBrk="1" latinLnBrk="0" hangingPunct="1">
        <a:defRPr sz="6000" kern="1200">
          <a:solidFill>
            <a:schemeClr val="tx1"/>
          </a:solidFill>
          <a:latin typeface="+mn-lt"/>
          <a:ea typeface="+mn-ea"/>
          <a:cs typeface="+mn-cs"/>
        </a:defRPr>
      </a:lvl1pPr>
      <a:lvl2pPr marL="1528381" algn="l" defTabSz="3056759" rtl="0" eaLnBrk="1" latinLnBrk="0" hangingPunct="1">
        <a:defRPr sz="6000" kern="1200">
          <a:solidFill>
            <a:schemeClr val="tx1"/>
          </a:solidFill>
          <a:latin typeface="+mn-lt"/>
          <a:ea typeface="+mn-ea"/>
          <a:cs typeface="+mn-cs"/>
        </a:defRPr>
      </a:lvl2pPr>
      <a:lvl3pPr marL="3056759" algn="l" defTabSz="3056759" rtl="0" eaLnBrk="1" latinLnBrk="0" hangingPunct="1">
        <a:defRPr sz="6000" kern="1200">
          <a:solidFill>
            <a:schemeClr val="tx1"/>
          </a:solidFill>
          <a:latin typeface="+mn-lt"/>
          <a:ea typeface="+mn-ea"/>
          <a:cs typeface="+mn-cs"/>
        </a:defRPr>
      </a:lvl3pPr>
      <a:lvl4pPr marL="4585138" algn="l" defTabSz="3056759" rtl="0" eaLnBrk="1" latinLnBrk="0" hangingPunct="1">
        <a:defRPr sz="6000" kern="1200">
          <a:solidFill>
            <a:schemeClr val="tx1"/>
          </a:solidFill>
          <a:latin typeface="+mn-lt"/>
          <a:ea typeface="+mn-ea"/>
          <a:cs typeface="+mn-cs"/>
        </a:defRPr>
      </a:lvl4pPr>
      <a:lvl5pPr marL="6113519" algn="l" defTabSz="3056759" rtl="0" eaLnBrk="1" latinLnBrk="0" hangingPunct="1">
        <a:defRPr sz="6000" kern="1200">
          <a:solidFill>
            <a:schemeClr val="tx1"/>
          </a:solidFill>
          <a:latin typeface="+mn-lt"/>
          <a:ea typeface="+mn-ea"/>
          <a:cs typeface="+mn-cs"/>
        </a:defRPr>
      </a:lvl5pPr>
      <a:lvl6pPr marL="7641896" algn="l" defTabSz="3056759" rtl="0" eaLnBrk="1" latinLnBrk="0" hangingPunct="1">
        <a:defRPr sz="6000" kern="1200">
          <a:solidFill>
            <a:schemeClr val="tx1"/>
          </a:solidFill>
          <a:latin typeface="+mn-lt"/>
          <a:ea typeface="+mn-ea"/>
          <a:cs typeface="+mn-cs"/>
        </a:defRPr>
      </a:lvl6pPr>
      <a:lvl7pPr marL="9170276" algn="l" defTabSz="3056759" rtl="0" eaLnBrk="1" latinLnBrk="0" hangingPunct="1">
        <a:defRPr sz="6000" kern="1200">
          <a:solidFill>
            <a:schemeClr val="tx1"/>
          </a:solidFill>
          <a:latin typeface="+mn-lt"/>
          <a:ea typeface="+mn-ea"/>
          <a:cs typeface="+mn-cs"/>
        </a:defRPr>
      </a:lvl7pPr>
      <a:lvl8pPr marL="10698657" algn="l" defTabSz="3056759" rtl="0" eaLnBrk="1" latinLnBrk="0" hangingPunct="1">
        <a:defRPr sz="6000" kern="1200">
          <a:solidFill>
            <a:schemeClr val="tx1"/>
          </a:solidFill>
          <a:latin typeface="+mn-lt"/>
          <a:ea typeface="+mn-ea"/>
          <a:cs typeface="+mn-cs"/>
        </a:defRPr>
      </a:lvl8pPr>
      <a:lvl9pPr marL="12227034" algn="l" defTabSz="3056759" rtl="0" eaLnBrk="1" latinLnBrk="0" hangingPunct="1">
        <a:defRPr sz="6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image" Target="../media/image1.png"/><Relationship Id="rId16"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36C8AF5D-010B-D24F-9E5A-5237C6746FCE}"/>
              </a:ext>
            </a:extLst>
          </p:cNvPr>
          <p:cNvSpPr/>
          <p:nvPr/>
        </p:nvSpPr>
        <p:spPr>
          <a:xfrm>
            <a:off x="37556281" y="17716191"/>
            <a:ext cx="12939600" cy="99280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5062D8A7-6365-654E-A881-C2DCA19D0DA1}"/>
              </a:ext>
            </a:extLst>
          </p:cNvPr>
          <p:cNvSpPr/>
          <p:nvPr/>
        </p:nvSpPr>
        <p:spPr>
          <a:xfrm>
            <a:off x="36390159" y="17367484"/>
            <a:ext cx="1692000" cy="1692000"/>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A3F84A5-6C09-6246-98DF-C6793167488C}"/>
              </a:ext>
            </a:extLst>
          </p:cNvPr>
          <p:cNvSpPr txBox="1"/>
          <p:nvPr/>
        </p:nvSpPr>
        <p:spPr>
          <a:xfrm>
            <a:off x="38029343" y="17772779"/>
            <a:ext cx="3916320" cy="769441"/>
          </a:xfrm>
          <a:prstGeom prst="rect">
            <a:avLst/>
          </a:prstGeom>
          <a:noFill/>
        </p:spPr>
        <p:txBody>
          <a:bodyPr wrap="square" rtlCol="0">
            <a:spAutoFit/>
          </a:bodyPr>
          <a:lstStyle/>
          <a:p>
            <a:r>
              <a:rPr lang="en-US" sz="4400" dirty="0">
                <a:solidFill>
                  <a:schemeClr val="bg1"/>
                </a:solidFill>
              </a:rPr>
              <a:t>DISCUSSION</a:t>
            </a:r>
          </a:p>
        </p:txBody>
      </p:sp>
      <p:sp>
        <p:nvSpPr>
          <p:cNvPr id="46" name="Round Same Side Corner Rectangle 45">
            <a:extLst>
              <a:ext uri="{FF2B5EF4-FFF2-40B4-BE49-F238E27FC236}">
                <a16:creationId xmlns:a16="http://schemas.microsoft.com/office/drawing/2014/main" id="{77BB88E5-65B7-0E40-976E-9F4E1EE0178A}"/>
              </a:ext>
            </a:extLst>
          </p:cNvPr>
          <p:cNvSpPr/>
          <p:nvPr/>
        </p:nvSpPr>
        <p:spPr>
          <a:xfrm rot="10800000">
            <a:off x="457200" y="30003724"/>
            <a:ext cx="50153868" cy="2457476"/>
          </a:xfrm>
          <a:prstGeom prst="round2Same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Same Side Corner Rectangle 47">
            <a:extLst>
              <a:ext uri="{FF2B5EF4-FFF2-40B4-BE49-F238E27FC236}">
                <a16:creationId xmlns:a16="http://schemas.microsoft.com/office/drawing/2014/main" id="{2FA4DB90-FACF-8C4A-A958-FD66796F6C56}"/>
              </a:ext>
            </a:extLst>
          </p:cNvPr>
          <p:cNvSpPr/>
          <p:nvPr/>
        </p:nvSpPr>
        <p:spPr>
          <a:xfrm>
            <a:off x="567631" y="457200"/>
            <a:ext cx="50153869" cy="4114800"/>
          </a:xfrm>
          <a:prstGeom prst="round2SameRect">
            <a:avLst/>
          </a:prstGeom>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Google Shape;61;p14">
            <a:extLst>
              <a:ext uri="{FF2B5EF4-FFF2-40B4-BE49-F238E27FC236}">
                <a16:creationId xmlns:a16="http://schemas.microsoft.com/office/drawing/2014/main" id="{FCBA0364-BB1D-BD4A-9BA1-A7C8F1CCFCBA}"/>
              </a:ext>
            </a:extLst>
          </p:cNvPr>
          <p:cNvSpPr txBox="1">
            <a:spLocks/>
          </p:cNvSpPr>
          <p:nvPr/>
        </p:nvSpPr>
        <p:spPr>
          <a:xfrm>
            <a:off x="2306385" y="354852"/>
            <a:ext cx="33375600" cy="2052600"/>
          </a:xfrm>
          <a:prstGeom prst="rect">
            <a:avLst/>
          </a:prstGeom>
        </p:spPr>
        <p:txBody>
          <a:bodyPr spcFirstLastPara="1" vert="horz" wrap="square" lIns="91425" tIns="91425" rIns="91425" bIns="91425" rtlCol="0" anchor="b" anchorCtr="0">
            <a:noAutofit/>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spcBef>
                <a:spcPts val="0"/>
              </a:spcBef>
              <a:buClr>
                <a:schemeClr val="dk1"/>
              </a:buClr>
              <a:buSzPts val="1100"/>
              <a:buFont typeface="Arial"/>
              <a:buNone/>
            </a:pPr>
            <a:r>
              <a:rPr lang="en-CA" sz="8000" b="1" dirty="0">
                <a:solidFill>
                  <a:schemeClr val="bg1"/>
                </a:solidFill>
                <a:latin typeface="Charter Black"/>
                <a:ea typeface="Geneva" panose="020B0503030404040204" pitchFamily="34" charset="0"/>
                <a:cs typeface="Charter Black"/>
              </a:rPr>
              <a:t>THE HEALERS’ TALES: A D-H STORY SLAM </a:t>
            </a:r>
          </a:p>
        </p:txBody>
      </p:sp>
      <p:sp>
        <p:nvSpPr>
          <p:cNvPr id="52" name="Google Shape;62;p14">
            <a:extLst>
              <a:ext uri="{FF2B5EF4-FFF2-40B4-BE49-F238E27FC236}">
                <a16:creationId xmlns:a16="http://schemas.microsoft.com/office/drawing/2014/main" id="{6FB35C62-5A19-DE4A-BE83-263B1D0E64DC}"/>
              </a:ext>
            </a:extLst>
          </p:cNvPr>
          <p:cNvSpPr txBox="1">
            <a:spLocks/>
          </p:cNvSpPr>
          <p:nvPr/>
        </p:nvSpPr>
        <p:spPr>
          <a:xfrm>
            <a:off x="2361601" y="2580382"/>
            <a:ext cx="29039966" cy="1090275"/>
          </a:xfrm>
          <a:prstGeom prst="rect">
            <a:avLst/>
          </a:prstGeom>
        </p:spPr>
        <p:txBody>
          <a:bodyPr spcFirstLastPara="1" wrap="square" lIns="91425" tIns="91425" rIns="91425" bIns="91425" anchor="t" anchorCtr="0">
            <a:noAutofit/>
          </a:bodyPr>
          <a:lst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a:lstStyle>
          <a:p>
            <a:pPr marL="0" indent="0">
              <a:spcBef>
                <a:spcPts val="800"/>
              </a:spcBef>
              <a:buFont typeface="Arial" panose="020B0604020202020204" pitchFamily="34" charset="0"/>
              <a:buNone/>
            </a:pPr>
            <a:r>
              <a:rPr lang="en-GB" sz="4400" dirty="0" err="1">
                <a:solidFill>
                  <a:schemeClr val="bg1"/>
                </a:solidFill>
              </a:rPr>
              <a:t>Sevde</a:t>
            </a:r>
            <a:r>
              <a:rPr lang="en-GB" sz="4400" dirty="0">
                <a:solidFill>
                  <a:schemeClr val="bg1"/>
                </a:solidFill>
              </a:rPr>
              <a:t> </a:t>
            </a:r>
            <a:r>
              <a:rPr lang="en-GB" sz="4400" dirty="0" err="1">
                <a:solidFill>
                  <a:schemeClr val="bg1"/>
                </a:solidFill>
              </a:rPr>
              <a:t>Felek</a:t>
            </a:r>
            <a:r>
              <a:rPr lang="en-GB" sz="4400" dirty="0">
                <a:solidFill>
                  <a:schemeClr val="bg1"/>
                </a:solidFill>
              </a:rPr>
              <a:t> MD</a:t>
            </a:r>
            <a:r>
              <a:rPr lang="en-GB" sz="4400" baseline="30000" dirty="0">
                <a:solidFill>
                  <a:schemeClr val="bg1"/>
                </a:solidFill>
              </a:rPr>
              <a:t>1</a:t>
            </a:r>
            <a:r>
              <a:rPr lang="en-GB" sz="4400" dirty="0">
                <a:solidFill>
                  <a:schemeClr val="bg1"/>
                </a:solidFill>
              </a:rPr>
              <a:t>, Catherine </a:t>
            </a:r>
            <a:r>
              <a:rPr lang="en-GB" sz="4400" dirty="0" err="1">
                <a:solidFill>
                  <a:schemeClr val="bg1"/>
                </a:solidFill>
              </a:rPr>
              <a:t>Shubkin</a:t>
            </a:r>
            <a:r>
              <a:rPr lang="en-GB" sz="4400" dirty="0">
                <a:solidFill>
                  <a:schemeClr val="bg1"/>
                </a:solidFill>
              </a:rPr>
              <a:t> MD</a:t>
            </a:r>
            <a:r>
              <a:rPr lang="en-GB" sz="4400" baseline="30000" dirty="0">
                <a:solidFill>
                  <a:schemeClr val="bg1"/>
                </a:solidFill>
              </a:rPr>
              <a:t>1,2</a:t>
            </a:r>
            <a:r>
              <a:rPr lang="en-GB" sz="4400" dirty="0">
                <a:solidFill>
                  <a:schemeClr val="bg1"/>
                </a:solidFill>
              </a:rPr>
              <a:t>, Kelly Rose </a:t>
            </a:r>
            <a:r>
              <a:rPr lang="en-GB" sz="4400" baseline="30000" dirty="0">
                <a:solidFill>
                  <a:schemeClr val="bg1"/>
                </a:solidFill>
              </a:rPr>
              <a:t>1</a:t>
            </a:r>
            <a:endParaRPr lang="en-GB" sz="4400" dirty="0">
              <a:solidFill>
                <a:schemeClr val="bg1"/>
              </a:solidFill>
            </a:endParaRPr>
          </a:p>
          <a:p>
            <a:pPr marL="0" indent="0" algn="ctr">
              <a:spcBef>
                <a:spcPts val="1600"/>
              </a:spcBef>
              <a:spcAft>
                <a:spcPts val="1600"/>
              </a:spcAft>
              <a:buClr>
                <a:schemeClr val="dk1"/>
              </a:buClr>
              <a:buSzPts val="1100"/>
              <a:buFont typeface="Arial"/>
              <a:buNone/>
            </a:pPr>
            <a:endParaRPr lang="en-GB" dirty="0"/>
          </a:p>
        </p:txBody>
      </p:sp>
      <p:sp>
        <p:nvSpPr>
          <p:cNvPr id="54" name="Rectangle 53">
            <a:extLst>
              <a:ext uri="{FF2B5EF4-FFF2-40B4-BE49-F238E27FC236}">
                <a16:creationId xmlns:a16="http://schemas.microsoft.com/office/drawing/2014/main" id="{33A421C5-4A89-334F-85C9-323DE00AA6FD}"/>
              </a:ext>
            </a:extLst>
          </p:cNvPr>
          <p:cNvSpPr/>
          <p:nvPr/>
        </p:nvSpPr>
        <p:spPr>
          <a:xfrm>
            <a:off x="17526614" y="5575435"/>
            <a:ext cx="18046042" cy="1162620"/>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t>       </a:t>
            </a:r>
          </a:p>
        </p:txBody>
      </p:sp>
      <p:sp>
        <p:nvSpPr>
          <p:cNvPr id="55" name="Oval 54">
            <a:extLst>
              <a:ext uri="{FF2B5EF4-FFF2-40B4-BE49-F238E27FC236}">
                <a16:creationId xmlns:a16="http://schemas.microsoft.com/office/drawing/2014/main" id="{3EEEAB26-7BCF-F443-8699-0D399891CA5C}"/>
              </a:ext>
            </a:extLst>
          </p:cNvPr>
          <p:cNvSpPr/>
          <p:nvPr/>
        </p:nvSpPr>
        <p:spPr>
          <a:xfrm>
            <a:off x="16216567" y="5331663"/>
            <a:ext cx="1692000" cy="1692000"/>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EC96EE46-73A1-2043-91FA-12797A218F94}"/>
              </a:ext>
            </a:extLst>
          </p:cNvPr>
          <p:cNvSpPr/>
          <p:nvPr/>
        </p:nvSpPr>
        <p:spPr>
          <a:xfrm>
            <a:off x="36946217" y="24402614"/>
            <a:ext cx="13348163" cy="4402531"/>
          </a:xfrm>
          <a:prstGeom prst="roundRect">
            <a:avLst/>
          </a:prstGeom>
          <a:noFill/>
          <a:ln w="19050">
            <a:solidFill>
              <a:srgbClr val="328E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273C3DE-B2D8-8144-8792-5061F3E75C63}"/>
              </a:ext>
            </a:extLst>
          </p:cNvPr>
          <p:cNvSpPr txBox="1"/>
          <p:nvPr/>
        </p:nvSpPr>
        <p:spPr>
          <a:xfrm>
            <a:off x="37716512" y="24054616"/>
            <a:ext cx="5550532" cy="769441"/>
          </a:xfrm>
          <a:prstGeom prst="rect">
            <a:avLst/>
          </a:prstGeom>
          <a:solidFill>
            <a:schemeClr val="bg1"/>
          </a:solidFill>
        </p:spPr>
        <p:txBody>
          <a:bodyPr wrap="square" rtlCol="0">
            <a:spAutoFit/>
          </a:bodyPr>
          <a:lstStyle/>
          <a:p>
            <a:pPr algn="ctr"/>
            <a:r>
              <a:rPr lang="en-US" sz="4400" b="1" dirty="0">
                <a:solidFill>
                  <a:srgbClr val="328E87"/>
                </a:solidFill>
              </a:rPr>
              <a:t>FUTURE DIRECTIONS</a:t>
            </a:r>
          </a:p>
        </p:txBody>
      </p:sp>
      <p:sp>
        <p:nvSpPr>
          <p:cNvPr id="67" name="Rectangle 66">
            <a:extLst>
              <a:ext uri="{FF2B5EF4-FFF2-40B4-BE49-F238E27FC236}">
                <a16:creationId xmlns:a16="http://schemas.microsoft.com/office/drawing/2014/main" id="{36C8AF5D-010B-D24F-9E5A-5237C6746FCE}"/>
              </a:ext>
            </a:extLst>
          </p:cNvPr>
          <p:cNvSpPr/>
          <p:nvPr/>
        </p:nvSpPr>
        <p:spPr>
          <a:xfrm>
            <a:off x="37556280" y="5575434"/>
            <a:ext cx="13165220" cy="1139101"/>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062D8A7-6365-654E-A881-C2DCA19D0DA1}"/>
              </a:ext>
            </a:extLst>
          </p:cNvPr>
          <p:cNvSpPr/>
          <p:nvPr/>
        </p:nvSpPr>
        <p:spPr>
          <a:xfrm>
            <a:off x="36279727" y="5298640"/>
            <a:ext cx="1692000" cy="1692000"/>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177" descr="Marker">
            <a:extLst>
              <a:ext uri="{FF2B5EF4-FFF2-40B4-BE49-F238E27FC236}">
                <a16:creationId xmlns:a16="http://schemas.microsoft.com/office/drawing/2014/main" id="{A2224E2C-0F91-0548-839E-87EC5EBD8B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27743" y="30292203"/>
            <a:ext cx="914400" cy="914400"/>
          </a:xfrm>
          <a:prstGeom prst="rect">
            <a:avLst/>
          </a:prstGeom>
        </p:spPr>
      </p:pic>
      <p:sp>
        <p:nvSpPr>
          <p:cNvPr id="72" name="Rectangle 71">
            <a:extLst>
              <a:ext uri="{FF2B5EF4-FFF2-40B4-BE49-F238E27FC236}">
                <a16:creationId xmlns:a16="http://schemas.microsoft.com/office/drawing/2014/main" id="{5B5852CD-D108-B740-80A0-4B6CE706AD95}"/>
              </a:ext>
            </a:extLst>
          </p:cNvPr>
          <p:cNvSpPr/>
          <p:nvPr/>
        </p:nvSpPr>
        <p:spPr>
          <a:xfrm>
            <a:off x="1818458" y="5620382"/>
            <a:ext cx="13583450" cy="1172893"/>
          </a:xfrm>
          <a:prstGeom prst="rect">
            <a:avLst/>
          </a:prstGeom>
          <a:solidFill>
            <a:srgbClr val="385723"/>
          </a:solidFill>
          <a:ln>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7770BEB-6A21-1342-9DAF-E96C412BA44E}"/>
              </a:ext>
            </a:extLst>
          </p:cNvPr>
          <p:cNvSpPr/>
          <p:nvPr/>
        </p:nvSpPr>
        <p:spPr>
          <a:xfrm>
            <a:off x="550554" y="5353247"/>
            <a:ext cx="1692000" cy="1692000"/>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5773E06A-4AD2-5344-AD3C-5D359E43AFA7}"/>
              </a:ext>
            </a:extLst>
          </p:cNvPr>
          <p:cNvSpPr txBox="1"/>
          <p:nvPr/>
        </p:nvSpPr>
        <p:spPr>
          <a:xfrm>
            <a:off x="2161857" y="5786046"/>
            <a:ext cx="3916320" cy="769441"/>
          </a:xfrm>
          <a:prstGeom prst="rect">
            <a:avLst/>
          </a:prstGeom>
          <a:noFill/>
        </p:spPr>
        <p:txBody>
          <a:bodyPr wrap="square" rtlCol="0">
            <a:spAutoFit/>
          </a:bodyPr>
          <a:lstStyle/>
          <a:p>
            <a:r>
              <a:rPr lang="en-US" sz="4400" dirty="0">
                <a:solidFill>
                  <a:schemeClr val="bg1"/>
                </a:solidFill>
              </a:rPr>
              <a:t>BACKGROUND</a:t>
            </a:r>
          </a:p>
        </p:txBody>
      </p:sp>
      <p:sp>
        <p:nvSpPr>
          <p:cNvPr id="82" name="Rounded Rectangle 81">
            <a:extLst>
              <a:ext uri="{FF2B5EF4-FFF2-40B4-BE49-F238E27FC236}">
                <a16:creationId xmlns:a16="http://schemas.microsoft.com/office/drawing/2014/main" id="{AC01D851-0748-D94D-8285-7AA082817FED}"/>
              </a:ext>
            </a:extLst>
          </p:cNvPr>
          <p:cNvSpPr/>
          <p:nvPr/>
        </p:nvSpPr>
        <p:spPr>
          <a:xfrm>
            <a:off x="36946217" y="19265440"/>
            <a:ext cx="13348163" cy="4288510"/>
          </a:xfrm>
          <a:prstGeom prst="roundRect">
            <a:avLst/>
          </a:prstGeom>
          <a:noFill/>
          <a:ln w="12700">
            <a:solidFill>
              <a:srgbClr val="14695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a:extLst>
              <a:ext uri="{FF2B5EF4-FFF2-40B4-BE49-F238E27FC236}">
                <a16:creationId xmlns:a16="http://schemas.microsoft.com/office/drawing/2014/main" id="{7434945F-1E1D-7A4E-9AFB-8766A9137658}"/>
              </a:ext>
            </a:extLst>
          </p:cNvPr>
          <p:cNvSpPr/>
          <p:nvPr/>
        </p:nvSpPr>
        <p:spPr>
          <a:xfrm>
            <a:off x="827313" y="7559735"/>
            <a:ext cx="14574594" cy="5165776"/>
          </a:xfrm>
          <a:prstGeom prst="roundRect">
            <a:avLst/>
          </a:prstGeom>
          <a:noFill/>
          <a:ln w="3175">
            <a:solidFill>
              <a:srgbClr val="14695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a:extLst>
              <a:ext uri="{FF2B5EF4-FFF2-40B4-BE49-F238E27FC236}">
                <a16:creationId xmlns:a16="http://schemas.microsoft.com/office/drawing/2014/main" id="{82FC99C9-245C-CE48-AF34-EAE81B4247DB}"/>
              </a:ext>
            </a:extLst>
          </p:cNvPr>
          <p:cNvSpPr/>
          <p:nvPr/>
        </p:nvSpPr>
        <p:spPr>
          <a:xfrm>
            <a:off x="16270226" y="24733284"/>
            <a:ext cx="19302430" cy="4417013"/>
          </a:xfrm>
          <a:prstGeom prst="roundRect">
            <a:avLst/>
          </a:prstGeom>
          <a:noFill/>
          <a:ln w="12700">
            <a:solidFill>
              <a:srgbClr val="14695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62;p14">
            <a:extLst>
              <a:ext uri="{FF2B5EF4-FFF2-40B4-BE49-F238E27FC236}">
                <a16:creationId xmlns:a16="http://schemas.microsoft.com/office/drawing/2014/main" id="{5969472B-0AEA-604B-82A4-DD1B7241108D}"/>
              </a:ext>
            </a:extLst>
          </p:cNvPr>
          <p:cNvSpPr txBox="1">
            <a:spLocks/>
          </p:cNvSpPr>
          <p:nvPr/>
        </p:nvSpPr>
        <p:spPr>
          <a:xfrm>
            <a:off x="37671383" y="31221627"/>
            <a:ext cx="4989086" cy="508000"/>
          </a:xfrm>
          <a:prstGeom prst="rect">
            <a:avLst/>
          </a:prstGeom>
        </p:spPr>
        <p:txBody>
          <a:bodyPr spcFirstLastPara="1" wrap="square" lIns="91425" tIns="91425" rIns="91425" bIns="91425" anchor="t" anchorCtr="0">
            <a:noAutofit/>
          </a:bodyPr>
          <a:lst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a:lstStyle>
          <a:p>
            <a:pPr marL="0" indent="0">
              <a:spcBef>
                <a:spcPts val="800"/>
              </a:spcBef>
              <a:buFont typeface="Arial" panose="020B0604020202020204" pitchFamily="34" charset="0"/>
              <a:buNone/>
            </a:pPr>
            <a:r>
              <a:rPr lang="en-GB" sz="3000" dirty="0" err="1">
                <a:solidFill>
                  <a:schemeClr val="bg1"/>
                </a:solidFill>
              </a:rPr>
              <a:t>Sevde.Felek@Hitchcock.org</a:t>
            </a:r>
            <a:endParaRPr lang="en-GB" sz="3000" baseline="30000" dirty="0">
              <a:solidFill>
                <a:schemeClr val="bg1"/>
              </a:solidFill>
            </a:endParaRPr>
          </a:p>
        </p:txBody>
      </p:sp>
      <p:pic>
        <p:nvPicPr>
          <p:cNvPr id="101" name="Graphic 374" descr="Envelope">
            <a:extLst>
              <a:ext uri="{FF2B5EF4-FFF2-40B4-BE49-F238E27FC236}">
                <a16:creationId xmlns:a16="http://schemas.microsoft.com/office/drawing/2014/main" id="{C06C1FB9-7B4E-4D4E-8980-EDAF076720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29263" y="31182247"/>
            <a:ext cx="718601" cy="718601"/>
          </a:xfrm>
          <a:prstGeom prst="rect">
            <a:avLst/>
          </a:prstGeom>
        </p:spPr>
      </p:pic>
      <p:sp>
        <p:nvSpPr>
          <p:cNvPr id="102" name="TextBox 101">
            <a:extLst>
              <a:ext uri="{FF2B5EF4-FFF2-40B4-BE49-F238E27FC236}">
                <a16:creationId xmlns:a16="http://schemas.microsoft.com/office/drawing/2014/main" id="{5F3D0D3B-9DDB-CC48-8766-67444A619D6F}"/>
              </a:ext>
            </a:extLst>
          </p:cNvPr>
          <p:cNvSpPr txBox="1"/>
          <p:nvPr/>
        </p:nvSpPr>
        <p:spPr>
          <a:xfrm>
            <a:off x="2361601" y="3494782"/>
            <a:ext cx="20528036" cy="1077218"/>
          </a:xfrm>
          <a:prstGeom prst="rect">
            <a:avLst/>
          </a:prstGeom>
          <a:noFill/>
        </p:spPr>
        <p:txBody>
          <a:bodyPr wrap="square" rtlCol="0">
            <a:spAutoFit/>
          </a:bodyPr>
          <a:lstStyle/>
          <a:p>
            <a:r>
              <a:rPr lang="en-GB" sz="3200" baseline="30000" dirty="0">
                <a:solidFill>
                  <a:schemeClr val="bg1">
                    <a:lumMod val="95000"/>
                  </a:schemeClr>
                </a:solidFill>
              </a:rPr>
              <a:t>1</a:t>
            </a:r>
            <a:r>
              <a:rPr lang="en-GB" sz="3200" dirty="0">
                <a:solidFill>
                  <a:schemeClr val="bg1">
                    <a:lumMod val="95000"/>
                  </a:schemeClr>
                </a:solidFill>
              </a:rPr>
              <a:t>Department of Pediatrics, Children’s Hospital at Dartmouth-Hitchcock, </a:t>
            </a:r>
            <a:r>
              <a:rPr lang="en-GB" sz="3200" baseline="30000" dirty="0">
                <a:solidFill>
                  <a:schemeClr val="bg1">
                    <a:lumMod val="95000"/>
                  </a:schemeClr>
                </a:solidFill>
              </a:rPr>
              <a:t>2</a:t>
            </a:r>
            <a:r>
              <a:rPr lang="en-GB" sz="3200" dirty="0">
                <a:solidFill>
                  <a:schemeClr val="bg1">
                    <a:lumMod val="95000"/>
                  </a:schemeClr>
                </a:solidFill>
              </a:rPr>
              <a:t>Geisel School of Medicine at Dartmouth</a:t>
            </a:r>
          </a:p>
          <a:p>
            <a:endParaRPr lang="en-US" sz="3200" dirty="0"/>
          </a:p>
        </p:txBody>
      </p:sp>
      <p:sp>
        <p:nvSpPr>
          <p:cNvPr id="103" name="TextBox 102">
            <a:extLst>
              <a:ext uri="{FF2B5EF4-FFF2-40B4-BE49-F238E27FC236}">
                <a16:creationId xmlns:a16="http://schemas.microsoft.com/office/drawing/2014/main" id="{EC0271A2-9C6E-8B45-BD6A-E3164355BE85}"/>
              </a:ext>
            </a:extLst>
          </p:cNvPr>
          <p:cNvSpPr txBox="1"/>
          <p:nvPr/>
        </p:nvSpPr>
        <p:spPr>
          <a:xfrm>
            <a:off x="37651418" y="30693285"/>
            <a:ext cx="12820943" cy="584776"/>
          </a:xfrm>
          <a:prstGeom prst="rect">
            <a:avLst/>
          </a:prstGeom>
          <a:noFill/>
        </p:spPr>
        <p:txBody>
          <a:bodyPr wrap="square" rtlCol="0">
            <a:spAutoFit/>
          </a:bodyPr>
          <a:lstStyle/>
          <a:p>
            <a:r>
              <a:rPr lang="en-GB" sz="4800" i="1" baseline="30000" dirty="0">
                <a:solidFill>
                  <a:schemeClr val="bg1">
                    <a:lumMod val="95000"/>
                  </a:schemeClr>
                </a:solidFill>
              </a:rPr>
              <a:t>Dartmouth-Hitchcock Arts and Humanities in Medicine Symposium, 2020</a:t>
            </a:r>
          </a:p>
        </p:txBody>
      </p:sp>
      <p:pic>
        <p:nvPicPr>
          <p:cNvPr id="105" name="Graphic 380">
            <a:extLst>
              <a:ext uri="{FF2B5EF4-FFF2-40B4-BE49-F238E27FC236}">
                <a16:creationId xmlns:a16="http://schemas.microsoft.com/office/drawing/2014/main" id="{ED7756EF-C799-FE42-90B9-4DCC8267FF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7679" y="30534082"/>
            <a:ext cx="11156700" cy="1301615"/>
          </a:xfrm>
          <a:prstGeom prst="rect">
            <a:avLst/>
          </a:prstGeom>
        </p:spPr>
      </p:pic>
      <p:pic>
        <p:nvPicPr>
          <p:cNvPr id="107" name="Picture 106">
            <a:extLst>
              <a:ext uri="{FF2B5EF4-FFF2-40B4-BE49-F238E27FC236}">
                <a16:creationId xmlns:a16="http://schemas.microsoft.com/office/drawing/2014/main" id="{F96B869F-EC4A-634C-A640-B5BCB3C631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94708" y="1104805"/>
            <a:ext cx="6677575" cy="2072351"/>
          </a:xfrm>
          <a:prstGeom prst="rect">
            <a:avLst/>
          </a:prstGeom>
        </p:spPr>
      </p:pic>
      <p:pic>
        <p:nvPicPr>
          <p:cNvPr id="108" name="Graphic 386">
            <a:extLst>
              <a:ext uri="{FF2B5EF4-FFF2-40B4-BE49-F238E27FC236}">
                <a16:creationId xmlns:a16="http://schemas.microsoft.com/office/drawing/2014/main" id="{67F58D16-3051-F74C-9564-E3573CA6FC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89699" y="3291752"/>
            <a:ext cx="9830729" cy="883661"/>
          </a:xfrm>
          <a:prstGeom prst="rect">
            <a:avLst/>
          </a:prstGeom>
        </p:spPr>
      </p:pic>
      <p:sp>
        <p:nvSpPr>
          <p:cNvPr id="109" name="Rounded Rectangle 108">
            <a:extLst>
              <a:ext uri="{FF2B5EF4-FFF2-40B4-BE49-F238E27FC236}">
                <a16:creationId xmlns:a16="http://schemas.microsoft.com/office/drawing/2014/main" id="{D42650E8-44B3-624F-8CE3-10AC8EE30DDB}"/>
              </a:ext>
            </a:extLst>
          </p:cNvPr>
          <p:cNvSpPr/>
          <p:nvPr/>
        </p:nvSpPr>
        <p:spPr>
          <a:xfrm>
            <a:off x="26137678" y="7361877"/>
            <a:ext cx="9434978" cy="7007875"/>
          </a:xfrm>
          <a:prstGeom prst="roundRect">
            <a:avLst/>
          </a:prstGeom>
          <a:noFill/>
          <a:ln w="12700">
            <a:solidFill>
              <a:srgbClr val="14695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a:extLst>
              <a:ext uri="{FF2B5EF4-FFF2-40B4-BE49-F238E27FC236}">
                <a16:creationId xmlns:a16="http://schemas.microsoft.com/office/drawing/2014/main" id="{EC96EE46-73A1-2043-91FA-12797A218F94}"/>
              </a:ext>
            </a:extLst>
          </p:cNvPr>
          <p:cNvSpPr/>
          <p:nvPr/>
        </p:nvSpPr>
        <p:spPr>
          <a:xfrm>
            <a:off x="827313" y="13919239"/>
            <a:ext cx="14580475" cy="4220242"/>
          </a:xfrm>
          <a:prstGeom prst="roundRect">
            <a:avLst/>
          </a:prstGeom>
          <a:noFill/>
          <a:ln w="19050">
            <a:solidFill>
              <a:srgbClr val="328E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B273C3DE-B2D8-8144-8792-5061F3E75C63}"/>
              </a:ext>
            </a:extLst>
          </p:cNvPr>
          <p:cNvSpPr txBox="1"/>
          <p:nvPr/>
        </p:nvSpPr>
        <p:spPr>
          <a:xfrm>
            <a:off x="2140972" y="13453431"/>
            <a:ext cx="3200400" cy="769441"/>
          </a:xfrm>
          <a:prstGeom prst="rect">
            <a:avLst/>
          </a:prstGeom>
          <a:solidFill>
            <a:schemeClr val="bg1"/>
          </a:solidFill>
        </p:spPr>
        <p:txBody>
          <a:bodyPr wrap="square" rtlCol="0">
            <a:spAutoFit/>
          </a:bodyPr>
          <a:lstStyle/>
          <a:p>
            <a:pPr algn="ctr"/>
            <a:r>
              <a:rPr lang="en-US" sz="4400" b="1" dirty="0">
                <a:solidFill>
                  <a:srgbClr val="328E87"/>
                </a:solidFill>
              </a:rPr>
              <a:t>PLANNING</a:t>
            </a:r>
          </a:p>
        </p:txBody>
      </p:sp>
      <p:pic>
        <p:nvPicPr>
          <p:cNvPr id="114" name="Picture 113" descr="Story-Slam-WRJ-Opt1-8-20-V2.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177" y="19221659"/>
            <a:ext cx="7105090" cy="9194822"/>
          </a:xfrm>
          <a:prstGeom prst="rect">
            <a:avLst/>
          </a:prstGeom>
        </p:spPr>
      </p:pic>
      <p:pic>
        <p:nvPicPr>
          <p:cNvPr id="116" name="Picture 115"/>
          <p:cNvPicPr>
            <a:picLocks noChangeAspect="1"/>
          </p:cNvPicPr>
          <p:nvPr/>
        </p:nvPicPr>
        <p:blipFill>
          <a:blip r:embed="rId12"/>
          <a:stretch>
            <a:fillRect/>
          </a:stretch>
        </p:blipFill>
        <p:spPr>
          <a:xfrm>
            <a:off x="36562703" y="7324367"/>
            <a:ext cx="3802599" cy="5401144"/>
          </a:xfrm>
          <a:prstGeom prst="rect">
            <a:avLst/>
          </a:prstGeom>
        </p:spPr>
      </p:pic>
      <p:pic>
        <p:nvPicPr>
          <p:cNvPr id="117" name="Picture 116"/>
          <p:cNvPicPr>
            <a:picLocks noChangeAspect="1"/>
          </p:cNvPicPr>
          <p:nvPr/>
        </p:nvPicPr>
        <p:blipFill>
          <a:blip r:embed="rId13"/>
          <a:stretch>
            <a:fillRect/>
          </a:stretch>
        </p:blipFill>
        <p:spPr>
          <a:xfrm>
            <a:off x="40484813" y="7306566"/>
            <a:ext cx="3826379" cy="5434143"/>
          </a:xfrm>
          <a:prstGeom prst="rect">
            <a:avLst/>
          </a:prstGeom>
        </p:spPr>
      </p:pic>
      <p:pic>
        <p:nvPicPr>
          <p:cNvPr id="118" name="Picture 117"/>
          <p:cNvPicPr>
            <a:picLocks noChangeAspect="1"/>
          </p:cNvPicPr>
          <p:nvPr/>
        </p:nvPicPr>
        <p:blipFill>
          <a:blip r:embed="rId14"/>
          <a:stretch>
            <a:fillRect/>
          </a:stretch>
        </p:blipFill>
        <p:spPr>
          <a:xfrm>
            <a:off x="46796215" y="11782120"/>
            <a:ext cx="3767463" cy="5343647"/>
          </a:xfrm>
          <a:prstGeom prst="rect">
            <a:avLst/>
          </a:prstGeom>
        </p:spPr>
      </p:pic>
      <p:pic>
        <p:nvPicPr>
          <p:cNvPr id="119" name="Picture 118"/>
          <p:cNvPicPr>
            <a:picLocks noChangeAspect="1"/>
          </p:cNvPicPr>
          <p:nvPr/>
        </p:nvPicPr>
        <p:blipFill>
          <a:blip r:embed="rId15"/>
          <a:stretch>
            <a:fillRect/>
          </a:stretch>
        </p:blipFill>
        <p:spPr>
          <a:xfrm>
            <a:off x="42899014" y="11785370"/>
            <a:ext cx="3776766" cy="5338407"/>
          </a:xfrm>
          <a:prstGeom prst="rect">
            <a:avLst/>
          </a:prstGeom>
        </p:spPr>
      </p:pic>
      <p:sp>
        <p:nvSpPr>
          <p:cNvPr id="120" name="Rounded Rectangle 119">
            <a:extLst>
              <a:ext uri="{FF2B5EF4-FFF2-40B4-BE49-F238E27FC236}">
                <a16:creationId xmlns:a16="http://schemas.microsoft.com/office/drawing/2014/main" id="{D42650E8-44B3-624F-8CE3-10AC8EE30DDB}"/>
              </a:ext>
            </a:extLst>
          </p:cNvPr>
          <p:cNvSpPr/>
          <p:nvPr/>
        </p:nvSpPr>
        <p:spPr>
          <a:xfrm>
            <a:off x="16462422" y="16677401"/>
            <a:ext cx="9952856" cy="7417181"/>
          </a:xfrm>
          <a:prstGeom prst="roundRect">
            <a:avLst/>
          </a:prstGeom>
          <a:noFill/>
          <a:ln w="12700">
            <a:solidFill>
              <a:srgbClr val="14695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ory-Slam-Book-2.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94408" y="19176609"/>
            <a:ext cx="7144519" cy="9245849"/>
          </a:xfrm>
          <a:prstGeom prst="rect">
            <a:avLst/>
          </a:prstGeom>
        </p:spPr>
      </p:pic>
      <p:sp>
        <p:nvSpPr>
          <p:cNvPr id="121" name="Rounded Rectangle 120">
            <a:extLst>
              <a:ext uri="{FF2B5EF4-FFF2-40B4-BE49-F238E27FC236}">
                <a16:creationId xmlns:a16="http://schemas.microsoft.com/office/drawing/2014/main" id="{D42650E8-44B3-624F-8CE3-10AC8EE30DDB}"/>
              </a:ext>
            </a:extLst>
          </p:cNvPr>
          <p:cNvSpPr/>
          <p:nvPr/>
        </p:nvSpPr>
        <p:spPr>
          <a:xfrm>
            <a:off x="16452900" y="7361877"/>
            <a:ext cx="9449044" cy="8663764"/>
          </a:xfrm>
          <a:prstGeom prst="roundRect">
            <a:avLst/>
          </a:prstGeom>
          <a:noFill/>
          <a:ln w="12700">
            <a:solidFill>
              <a:srgbClr val="14695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6BB92324-5DCF-7C48-A756-07E679BE3455}"/>
              </a:ext>
            </a:extLst>
          </p:cNvPr>
          <p:cNvSpPr txBox="1"/>
          <p:nvPr/>
        </p:nvSpPr>
        <p:spPr>
          <a:xfrm>
            <a:off x="17011121" y="7723662"/>
            <a:ext cx="8373355" cy="8017579"/>
          </a:xfrm>
          <a:prstGeom prst="rect">
            <a:avLst/>
          </a:prstGeom>
          <a:noFill/>
        </p:spPr>
        <p:txBody>
          <a:bodyPr wrap="square" rtlCol="0">
            <a:spAutoFit/>
          </a:bodyPr>
          <a:lstStyle/>
          <a:p>
            <a:r>
              <a:rPr lang="en-US" sz="4000" b="1" i="1" dirty="0"/>
              <a:t>“…I visited Ruth daily. On days she felt well, we sat in front of the common room’s windows and watched the leaves fall as she told me about Frank’s sins. On days she felt restless, we shuffled down the hallways together, and she told me about her mother... Some days, her delusions and hallucinations overpowered the effects of her medications, and on others, we only talked of the weather.”</a:t>
            </a:r>
          </a:p>
          <a:p>
            <a:pPr algn="r"/>
            <a:endParaRPr lang="en-US" sz="3500" i="1" dirty="0"/>
          </a:p>
          <a:p>
            <a:pPr algn="r"/>
            <a:r>
              <a:rPr lang="en-US" sz="3500" i="1" dirty="0"/>
              <a:t>Ruth, by Sevde Felek</a:t>
            </a:r>
          </a:p>
        </p:txBody>
      </p:sp>
      <p:sp>
        <p:nvSpPr>
          <p:cNvPr id="124" name="TextBox 123">
            <a:extLst>
              <a:ext uri="{FF2B5EF4-FFF2-40B4-BE49-F238E27FC236}">
                <a16:creationId xmlns:a16="http://schemas.microsoft.com/office/drawing/2014/main" id="{5773E06A-4AD2-5344-AD3C-5D359E43AFA7}"/>
              </a:ext>
            </a:extLst>
          </p:cNvPr>
          <p:cNvSpPr txBox="1"/>
          <p:nvPr/>
        </p:nvSpPr>
        <p:spPr>
          <a:xfrm>
            <a:off x="17853351" y="5739008"/>
            <a:ext cx="6031765" cy="769441"/>
          </a:xfrm>
          <a:prstGeom prst="rect">
            <a:avLst/>
          </a:prstGeom>
          <a:noFill/>
        </p:spPr>
        <p:txBody>
          <a:bodyPr wrap="square" rtlCol="0">
            <a:spAutoFit/>
          </a:bodyPr>
          <a:lstStyle/>
          <a:p>
            <a:r>
              <a:rPr lang="en-US" sz="4400" dirty="0">
                <a:solidFill>
                  <a:schemeClr val="bg1"/>
                </a:solidFill>
              </a:rPr>
              <a:t>THE STORIES</a:t>
            </a:r>
          </a:p>
        </p:txBody>
      </p:sp>
      <p:sp>
        <p:nvSpPr>
          <p:cNvPr id="128" name="TextBox 127">
            <a:extLst>
              <a:ext uri="{FF2B5EF4-FFF2-40B4-BE49-F238E27FC236}">
                <a16:creationId xmlns:a16="http://schemas.microsoft.com/office/drawing/2014/main" id="{6BB92324-5DCF-7C48-A756-07E679BE3455}"/>
              </a:ext>
            </a:extLst>
          </p:cNvPr>
          <p:cNvSpPr txBox="1"/>
          <p:nvPr/>
        </p:nvSpPr>
        <p:spPr>
          <a:xfrm>
            <a:off x="16851108" y="24927531"/>
            <a:ext cx="18241692" cy="4201150"/>
          </a:xfrm>
          <a:prstGeom prst="rect">
            <a:avLst/>
          </a:prstGeom>
          <a:noFill/>
        </p:spPr>
        <p:txBody>
          <a:bodyPr wrap="square" rtlCol="0">
            <a:spAutoFit/>
          </a:bodyPr>
          <a:lstStyle/>
          <a:p>
            <a:r>
              <a:rPr lang="en-US" sz="4000" b="1" i="1" dirty="0"/>
              <a:t>“My mother told me that her only certainty in the cloud of</a:t>
            </a:r>
          </a:p>
          <a:p>
            <a:r>
              <a:rPr lang="en-US" sz="4000" b="1" i="1" dirty="0"/>
              <a:t>questions was holding me in her arms, feeling me squirm, and knowing that her only job was to navigate a way for me to grow up freely. That same sense of calm emanated from </a:t>
            </a:r>
            <a:r>
              <a:rPr lang="en-US" sz="4000" b="1" i="1" dirty="0" err="1"/>
              <a:t>Shreya</a:t>
            </a:r>
            <a:r>
              <a:rPr lang="en-US" sz="4000" b="1" i="1" dirty="0"/>
              <a:t>. The baby was a physical form of true promise of a beautiful future and reminded me of how daring each woman to choose this path for her life.”</a:t>
            </a:r>
          </a:p>
          <a:p>
            <a:pPr algn="r"/>
            <a:endParaRPr lang="en-US" sz="3200" i="1" dirty="0"/>
          </a:p>
          <a:p>
            <a:pPr algn="r"/>
            <a:r>
              <a:rPr lang="en-US" sz="3500" i="1" dirty="0"/>
              <a:t>Mirrors, by Shilpa Darivemula</a:t>
            </a:r>
          </a:p>
        </p:txBody>
      </p:sp>
      <p:sp>
        <p:nvSpPr>
          <p:cNvPr id="132" name="TextBox 131">
            <a:extLst>
              <a:ext uri="{FF2B5EF4-FFF2-40B4-BE49-F238E27FC236}">
                <a16:creationId xmlns:a16="http://schemas.microsoft.com/office/drawing/2014/main" id="{6BB92324-5DCF-7C48-A756-07E679BE3455}"/>
              </a:ext>
            </a:extLst>
          </p:cNvPr>
          <p:cNvSpPr txBox="1"/>
          <p:nvPr/>
        </p:nvSpPr>
        <p:spPr>
          <a:xfrm>
            <a:off x="26604297" y="7585025"/>
            <a:ext cx="8527391" cy="6567952"/>
          </a:xfrm>
          <a:prstGeom prst="rect">
            <a:avLst/>
          </a:prstGeom>
          <a:noFill/>
        </p:spPr>
        <p:txBody>
          <a:bodyPr wrap="square" rtlCol="0">
            <a:spAutoFit/>
          </a:bodyPr>
          <a:lstStyle/>
          <a:p>
            <a:r>
              <a:rPr lang="en-US" sz="4000" b="1" i="1" dirty="0"/>
              <a:t>“On week 3, you open your eyes and glance at your parents</a:t>
            </a:r>
          </a:p>
          <a:p>
            <a:r>
              <a:rPr lang="en-US" sz="4000" b="1" i="1" dirty="0"/>
              <a:t>Their smiles radiate sunbeams that dance across your face</a:t>
            </a:r>
          </a:p>
          <a:p>
            <a:r>
              <a:rPr lang="en-US" sz="4000" b="1" i="1" dirty="0"/>
              <a:t>Everyday you impress us by growing a few grams more</a:t>
            </a:r>
          </a:p>
          <a:p>
            <a:r>
              <a:rPr lang="en-US" sz="4000" b="1" i="1" dirty="0"/>
              <a:t>And your heart? Well it continues to soar.”</a:t>
            </a:r>
          </a:p>
          <a:p>
            <a:endParaRPr lang="en-US" sz="3080" dirty="0"/>
          </a:p>
          <a:p>
            <a:pPr algn="r"/>
            <a:r>
              <a:rPr lang="en-US" sz="3500" i="1" dirty="0"/>
              <a:t>Thank You Note to a Preemie, </a:t>
            </a:r>
          </a:p>
          <a:p>
            <a:pPr algn="ctr"/>
            <a:r>
              <a:rPr lang="en-US" sz="3500" i="1" dirty="0"/>
              <a:t>                             by Gabriela Ika Kovacikova</a:t>
            </a:r>
          </a:p>
        </p:txBody>
      </p:sp>
      <p:sp>
        <p:nvSpPr>
          <p:cNvPr id="11" name="TextBox 10"/>
          <p:cNvSpPr txBox="1"/>
          <p:nvPr/>
        </p:nvSpPr>
        <p:spPr>
          <a:xfrm>
            <a:off x="26978286" y="8238181"/>
            <a:ext cx="184666" cy="1046440"/>
          </a:xfrm>
          <a:prstGeom prst="rect">
            <a:avLst/>
          </a:prstGeom>
          <a:noFill/>
        </p:spPr>
        <p:txBody>
          <a:bodyPr wrap="none" rtlCol="0">
            <a:spAutoFit/>
          </a:bodyPr>
          <a:lstStyle/>
          <a:p>
            <a:endParaRPr lang="en-US" dirty="0"/>
          </a:p>
        </p:txBody>
      </p:sp>
      <p:sp>
        <p:nvSpPr>
          <p:cNvPr id="133" name="TextBox 132">
            <a:extLst>
              <a:ext uri="{FF2B5EF4-FFF2-40B4-BE49-F238E27FC236}">
                <a16:creationId xmlns:a16="http://schemas.microsoft.com/office/drawing/2014/main" id="{6BB92324-5DCF-7C48-A756-07E679BE3455}"/>
              </a:ext>
            </a:extLst>
          </p:cNvPr>
          <p:cNvSpPr txBox="1"/>
          <p:nvPr/>
        </p:nvSpPr>
        <p:spPr>
          <a:xfrm>
            <a:off x="17059858" y="17124452"/>
            <a:ext cx="9077796" cy="6709529"/>
          </a:xfrm>
          <a:prstGeom prst="rect">
            <a:avLst/>
          </a:prstGeom>
          <a:noFill/>
        </p:spPr>
        <p:txBody>
          <a:bodyPr wrap="square" rtlCol="0">
            <a:spAutoFit/>
          </a:bodyPr>
          <a:lstStyle/>
          <a:p>
            <a:r>
              <a:rPr lang="en-US" sz="4000" b="1" i="1" dirty="0"/>
              <a:t>“I spend a lot of my days now agonizing over prognostication. How will I know what is going to happen to a patient? …When it comes down to the moment when a mother looks you in the eye and asks, ‘What is going to happen to my child?’ I’m stuck with the task of parsing the future.”</a:t>
            </a:r>
          </a:p>
          <a:p>
            <a:endParaRPr lang="en-US" sz="4000" dirty="0"/>
          </a:p>
          <a:p>
            <a:pPr algn="r"/>
            <a:r>
              <a:rPr lang="en-US" sz="3500" i="1" dirty="0"/>
              <a:t>Prognostication Hesitation,</a:t>
            </a:r>
          </a:p>
          <a:p>
            <a:r>
              <a:rPr lang="en-US" sz="3500" i="1" dirty="0"/>
              <a:t>	                          by Luke Lamar</a:t>
            </a:r>
          </a:p>
        </p:txBody>
      </p:sp>
      <p:sp>
        <p:nvSpPr>
          <p:cNvPr id="134" name="TextBox 133">
            <a:extLst>
              <a:ext uri="{FF2B5EF4-FFF2-40B4-BE49-F238E27FC236}">
                <a16:creationId xmlns:a16="http://schemas.microsoft.com/office/drawing/2014/main" id="{6BB92324-5DCF-7C48-A756-07E679BE3455}"/>
              </a:ext>
            </a:extLst>
          </p:cNvPr>
          <p:cNvSpPr txBox="1"/>
          <p:nvPr/>
        </p:nvSpPr>
        <p:spPr>
          <a:xfrm>
            <a:off x="27442919" y="23963922"/>
            <a:ext cx="5523987" cy="477054"/>
          </a:xfrm>
          <a:prstGeom prst="rect">
            <a:avLst/>
          </a:prstGeom>
          <a:noFill/>
        </p:spPr>
        <p:txBody>
          <a:bodyPr wrap="square" rtlCol="0">
            <a:spAutoFit/>
          </a:bodyPr>
          <a:lstStyle/>
          <a:p>
            <a:r>
              <a:rPr lang="en-US" sz="2500" i="1" dirty="0"/>
              <a:t>Audience participation</a:t>
            </a:r>
          </a:p>
        </p:txBody>
      </p:sp>
      <p:sp>
        <p:nvSpPr>
          <p:cNvPr id="135" name="TextBox 134">
            <a:extLst>
              <a:ext uri="{FF2B5EF4-FFF2-40B4-BE49-F238E27FC236}">
                <a16:creationId xmlns:a16="http://schemas.microsoft.com/office/drawing/2014/main" id="{5773E06A-4AD2-5344-AD3C-5D359E43AFA7}"/>
              </a:ext>
            </a:extLst>
          </p:cNvPr>
          <p:cNvSpPr txBox="1"/>
          <p:nvPr/>
        </p:nvSpPr>
        <p:spPr>
          <a:xfrm>
            <a:off x="37898528" y="5738424"/>
            <a:ext cx="6031765" cy="769441"/>
          </a:xfrm>
          <a:prstGeom prst="rect">
            <a:avLst/>
          </a:prstGeom>
          <a:noFill/>
        </p:spPr>
        <p:txBody>
          <a:bodyPr wrap="square" rtlCol="0">
            <a:spAutoFit/>
          </a:bodyPr>
          <a:lstStyle/>
          <a:p>
            <a:r>
              <a:rPr lang="en-US" sz="4400" dirty="0">
                <a:solidFill>
                  <a:schemeClr val="bg1"/>
                </a:solidFill>
              </a:rPr>
              <a:t>THE STORY SLAM</a:t>
            </a:r>
          </a:p>
        </p:txBody>
      </p:sp>
      <p:sp>
        <p:nvSpPr>
          <p:cNvPr id="137" name="TextBox 136">
            <a:extLst>
              <a:ext uri="{FF2B5EF4-FFF2-40B4-BE49-F238E27FC236}">
                <a16:creationId xmlns:a16="http://schemas.microsoft.com/office/drawing/2014/main" id="{6BB92324-5DCF-7C48-A756-07E679BE3455}"/>
              </a:ext>
            </a:extLst>
          </p:cNvPr>
          <p:cNvSpPr txBox="1"/>
          <p:nvPr/>
        </p:nvSpPr>
        <p:spPr>
          <a:xfrm>
            <a:off x="1084768" y="7948406"/>
            <a:ext cx="14128972" cy="4401205"/>
          </a:xfrm>
          <a:prstGeom prst="rect">
            <a:avLst/>
          </a:prstGeom>
          <a:noFill/>
        </p:spPr>
        <p:txBody>
          <a:bodyPr wrap="square" rtlCol="0">
            <a:spAutoFit/>
          </a:bodyPr>
          <a:lstStyle/>
          <a:p>
            <a:pPr marL="457200" indent="-457200">
              <a:buFont typeface="Courier New" panose="02070309020205020404" pitchFamily="49" charset="0"/>
              <a:buChar char="o"/>
            </a:pPr>
            <a:r>
              <a:rPr lang="en-US" sz="3500" dirty="0"/>
              <a:t>Narrative medicine is a rapidly-growing field in which healthcare providers share personal and patient stories to promote communication, understanding, and creativity in medicine.</a:t>
            </a:r>
          </a:p>
          <a:p>
            <a:pPr marL="457200" indent="-457200">
              <a:buFont typeface="Courier New" panose="02070309020205020404" pitchFamily="49" charset="0"/>
              <a:buChar char="o"/>
            </a:pPr>
            <a:r>
              <a:rPr lang="en-US" sz="3500" dirty="0"/>
              <a:t>The Metro Minnesota Council on Graduate Medical Education (GME) piloted its resident Story Slam in Fall 2018, at which participants shared their prepared stories.</a:t>
            </a:r>
          </a:p>
          <a:p>
            <a:pPr marL="457200" indent="-457200">
              <a:buFont typeface="Courier New" panose="02070309020205020404" pitchFamily="49" charset="0"/>
              <a:buChar char="o"/>
            </a:pPr>
            <a:r>
              <a:rPr lang="en-US" sz="3500" dirty="0"/>
              <a:t>Upon their success, a similar Dartmouth-Hitchcock (DH) resident, fellow, and medical student event was piloted.</a:t>
            </a:r>
          </a:p>
        </p:txBody>
      </p:sp>
      <p:sp>
        <p:nvSpPr>
          <p:cNvPr id="138" name="TextBox 137">
            <a:extLst>
              <a:ext uri="{FF2B5EF4-FFF2-40B4-BE49-F238E27FC236}">
                <a16:creationId xmlns:a16="http://schemas.microsoft.com/office/drawing/2014/main" id="{D8FE4454-5904-0B4B-A759-C9FAD2C64C3F}"/>
              </a:ext>
            </a:extLst>
          </p:cNvPr>
          <p:cNvSpPr txBox="1"/>
          <p:nvPr/>
        </p:nvSpPr>
        <p:spPr>
          <a:xfrm>
            <a:off x="1165656" y="14437884"/>
            <a:ext cx="13811930" cy="3323987"/>
          </a:xfrm>
          <a:prstGeom prst="rect">
            <a:avLst/>
          </a:prstGeom>
          <a:noFill/>
        </p:spPr>
        <p:txBody>
          <a:bodyPr wrap="square" rtlCol="0">
            <a:spAutoFit/>
          </a:bodyPr>
          <a:lstStyle/>
          <a:p>
            <a:pPr marL="457200" indent="-457200">
              <a:buFont typeface="Courier New" panose="02070309020205020404" pitchFamily="49" charset="0"/>
              <a:buChar char="o"/>
            </a:pPr>
            <a:r>
              <a:rPr lang="en-US" sz="3500" dirty="0"/>
              <a:t>Funding applied to and granted by DH–GME office</a:t>
            </a:r>
          </a:p>
          <a:p>
            <a:pPr marL="457200" indent="-457200">
              <a:buFont typeface="Courier New" panose="02070309020205020404" pitchFamily="49" charset="0"/>
              <a:buChar char="o"/>
            </a:pPr>
            <a:r>
              <a:rPr lang="en-US" sz="3500" dirty="0"/>
              <a:t>Call for story submissions via DH-GME office, residency program coordinators, and Geisel’s Student Affairs office </a:t>
            </a:r>
          </a:p>
          <a:p>
            <a:pPr marL="457200" indent="-457200">
              <a:buFont typeface="Courier New" panose="02070309020205020404" pitchFamily="49" charset="0"/>
              <a:buChar char="o"/>
            </a:pPr>
            <a:r>
              <a:rPr lang="en-US" sz="3500" dirty="0"/>
              <a:t>Event location reserved</a:t>
            </a:r>
          </a:p>
          <a:p>
            <a:pPr marL="457200" indent="-457200">
              <a:buFont typeface="Courier New" panose="02070309020205020404" pitchFamily="49" charset="0"/>
              <a:buChar char="o"/>
            </a:pPr>
            <a:r>
              <a:rPr lang="en-US" sz="3500" dirty="0"/>
              <a:t>Submissions screened for HIPAA compliance</a:t>
            </a:r>
          </a:p>
          <a:p>
            <a:pPr marL="457200" indent="-457200">
              <a:buFont typeface="Courier New" panose="02070309020205020404" pitchFamily="49" charset="0"/>
              <a:buChar char="o"/>
            </a:pPr>
            <a:r>
              <a:rPr lang="en-US" sz="3500" dirty="0"/>
              <a:t>Ticketing process for event advertised</a:t>
            </a:r>
          </a:p>
        </p:txBody>
      </p:sp>
      <p:sp>
        <p:nvSpPr>
          <p:cNvPr id="139" name="TextBox 138">
            <a:extLst>
              <a:ext uri="{FF2B5EF4-FFF2-40B4-BE49-F238E27FC236}">
                <a16:creationId xmlns:a16="http://schemas.microsoft.com/office/drawing/2014/main" id="{D8FE4454-5904-0B4B-A759-C9FAD2C64C3F}"/>
              </a:ext>
            </a:extLst>
          </p:cNvPr>
          <p:cNvSpPr txBox="1"/>
          <p:nvPr/>
        </p:nvSpPr>
        <p:spPr>
          <a:xfrm>
            <a:off x="37355500" y="25090109"/>
            <a:ext cx="12691215" cy="3323987"/>
          </a:xfrm>
          <a:prstGeom prst="rect">
            <a:avLst/>
          </a:prstGeom>
          <a:noFill/>
        </p:spPr>
        <p:txBody>
          <a:bodyPr wrap="square" rtlCol="0">
            <a:spAutoFit/>
          </a:bodyPr>
          <a:lstStyle/>
          <a:p>
            <a:pPr marL="457200" indent="-457200">
              <a:buFont typeface="Courier New" panose="02070309020205020404" pitchFamily="49" charset="0"/>
              <a:buChar char="o"/>
            </a:pPr>
            <a:r>
              <a:rPr lang="en-US" sz="3500" dirty="0"/>
              <a:t>Broadening participant perspective by including </a:t>
            </a:r>
            <a:r>
              <a:rPr lang="en-US" sz="3500" dirty="0" err="1"/>
              <a:t>attendings</a:t>
            </a:r>
            <a:r>
              <a:rPr lang="en-US" sz="3500" dirty="0"/>
              <a:t>, nurses, and social workers in Story Slams</a:t>
            </a:r>
          </a:p>
          <a:p>
            <a:pPr marL="457200" indent="-457200">
              <a:buFont typeface="Courier New" panose="02070309020205020404" pitchFamily="49" charset="0"/>
              <a:buChar char="o"/>
            </a:pPr>
            <a:r>
              <a:rPr lang="en-US" sz="3500" dirty="0"/>
              <a:t>Developing a systematic method of advertising to more storytellers and collecting submissions</a:t>
            </a:r>
          </a:p>
          <a:p>
            <a:pPr marL="457200" indent="-457200">
              <a:buFont typeface="Courier New" panose="02070309020205020404" pitchFamily="49" charset="0"/>
              <a:buChar char="o"/>
            </a:pPr>
            <a:r>
              <a:rPr lang="en-US" sz="3500" dirty="0"/>
              <a:t>Collaborating with New England-area residency programs for a greater width of story-sharing and qualitative research</a:t>
            </a:r>
          </a:p>
        </p:txBody>
      </p:sp>
      <p:sp>
        <p:nvSpPr>
          <p:cNvPr id="140" name="TextBox 139">
            <a:extLst>
              <a:ext uri="{FF2B5EF4-FFF2-40B4-BE49-F238E27FC236}">
                <a16:creationId xmlns:a16="http://schemas.microsoft.com/office/drawing/2014/main" id="{6BB92324-5DCF-7C48-A756-07E679BE3455}"/>
              </a:ext>
            </a:extLst>
          </p:cNvPr>
          <p:cNvSpPr txBox="1"/>
          <p:nvPr/>
        </p:nvSpPr>
        <p:spPr>
          <a:xfrm>
            <a:off x="37344383" y="19724833"/>
            <a:ext cx="12949997" cy="3323987"/>
          </a:xfrm>
          <a:prstGeom prst="rect">
            <a:avLst/>
          </a:prstGeom>
          <a:noFill/>
        </p:spPr>
        <p:txBody>
          <a:bodyPr wrap="square" rtlCol="0">
            <a:spAutoFit/>
          </a:bodyPr>
          <a:lstStyle/>
          <a:p>
            <a:pPr marL="457200" indent="-457200">
              <a:buFont typeface="Courier New" panose="02070309020205020404" pitchFamily="49" charset="0"/>
              <a:buChar char="o"/>
            </a:pPr>
            <a:r>
              <a:rPr lang="en-US" sz="3500" dirty="0"/>
              <a:t>Storytelling requires practice and training.</a:t>
            </a:r>
          </a:p>
          <a:p>
            <a:pPr marL="457200" indent="-457200">
              <a:buFont typeface="Courier New" panose="02070309020205020404" pitchFamily="49" charset="0"/>
              <a:buChar char="o"/>
            </a:pPr>
            <a:r>
              <a:rPr lang="en-US" sz="3500" dirty="0"/>
              <a:t>Story Slams can provide healthcare trainees a safe platform with which they can safely share their thoughts and exercise their creativity. </a:t>
            </a:r>
          </a:p>
          <a:p>
            <a:pPr marL="457200" indent="-457200">
              <a:buFont typeface="Courier New" panose="02070309020205020404" pitchFamily="49" charset="0"/>
              <a:buChar char="o"/>
            </a:pPr>
            <a:r>
              <a:rPr lang="en-US" sz="3500" dirty="0"/>
              <a:t>Limitations to collecting story submissions and drawing a larger audience include the busy schedules of students and residents.</a:t>
            </a:r>
          </a:p>
        </p:txBody>
      </p:sp>
      <p:sp>
        <p:nvSpPr>
          <p:cNvPr id="22" name="TextBox 21"/>
          <p:cNvSpPr txBox="1"/>
          <p:nvPr/>
        </p:nvSpPr>
        <p:spPr>
          <a:xfrm>
            <a:off x="64102491" y="26667305"/>
            <a:ext cx="184666" cy="1046440"/>
          </a:xfrm>
          <a:prstGeom prst="rect">
            <a:avLst/>
          </a:prstGeom>
          <a:noFill/>
        </p:spPr>
        <p:txBody>
          <a:bodyPr wrap="none" rtlCol="0">
            <a:spAutoFit/>
          </a:bodyPr>
          <a:lstStyle/>
          <a:p>
            <a:endParaRPr lang="en-US" dirty="0"/>
          </a:p>
        </p:txBody>
      </p:sp>
      <p:pic>
        <p:nvPicPr>
          <p:cNvPr id="3" name="Picture 2" descr="6D1E1C73-6FF1-4E00-8E81-12BBF8875600.jpe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475227" y="14663020"/>
            <a:ext cx="6998879" cy="9331838"/>
          </a:xfrm>
          <a:prstGeom prst="rect">
            <a:avLst/>
          </a:prstGeom>
        </p:spPr>
      </p:pic>
      <p:pic>
        <p:nvPicPr>
          <p:cNvPr id="6" name="Picture 5" descr="75DGrG71.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982305" y="13015446"/>
            <a:ext cx="4122153" cy="4122153"/>
          </a:xfrm>
          <a:prstGeom prst="rect">
            <a:avLst/>
          </a:prstGeom>
        </p:spPr>
      </p:pic>
      <p:pic>
        <p:nvPicPr>
          <p:cNvPr id="9" name="Picture 8" descr="BeFunky Collage.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908865" y="7345034"/>
            <a:ext cx="4567077" cy="4238404"/>
          </a:xfrm>
          <a:prstGeom prst="rect">
            <a:avLst/>
          </a:prstGeom>
        </p:spPr>
      </p:pic>
    </p:spTree>
    <p:extLst>
      <p:ext uri="{BB962C8B-B14F-4D97-AF65-F5344CB8AC3E}">
        <p14:creationId xmlns:p14="http://schemas.microsoft.com/office/powerpoint/2010/main" val="20742300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13541</TotalTime>
  <Words>567</Words>
  <Application>Microsoft Macintosh PowerPoint</Application>
  <PresentationFormat>Custom</PresentationFormat>
  <Paragraphs>45</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Charter Black</vt:lpstr>
      <vt:lpstr>Courier New</vt:lpstr>
      <vt:lpstr>Franklin Gothic Book</vt:lpstr>
      <vt:lpstr>Franklin Gothic Medium</vt:lpstr>
      <vt:lpstr>Geneva</vt:lpstr>
      <vt:lpstr>Office Theme</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Healers' Tales: A D-H Story Slam</dc:title>
  <dc:subject/>
  <dc:creator/>
  <cp:keywords/>
  <dc:description/>
  <cp:lastModifiedBy>Microsoft Office User</cp:lastModifiedBy>
  <cp:revision>122</cp:revision>
  <cp:lastPrinted>2019-04-24T01:38:15Z</cp:lastPrinted>
  <dcterms:created xsi:type="dcterms:W3CDTF">2017-04-25T18:54:49Z</dcterms:created>
  <dcterms:modified xsi:type="dcterms:W3CDTF">2021-05-21T11:55:33Z</dcterms:modified>
  <cp:category/>
</cp:coreProperties>
</file>